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Lst>
  <p:sldIdLst>
    <p:sldId id="256" r:id="rId2"/>
    <p:sldId id="303" r:id="rId3"/>
    <p:sldId id="257" r:id="rId4"/>
    <p:sldId id="258" r:id="rId5"/>
    <p:sldId id="259" r:id="rId6"/>
    <p:sldId id="260" r:id="rId7"/>
    <p:sldId id="261" r:id="rId8"/>
    <p:sldId id="262" r:id="rId9"/>
    <p:sldId id="263" r:id="rId10"/>
    <p:sldId id="264" r:id="rId11"/>
    <p:sldId id="265" r:id="rId12"/>
    <p:sldId id="266" r:id="rId13"/>
    <p:sldId id="267" r:id="rId14"/>
    <p:sldId id="270" r:id="rId15"/>
    <p:sldId id="271" r:id="rId16"/>
    <p:sldId id="275" r:id="rId17"/>
    <p:sldId id="276" r:id="rId18"/>
    <p:sldId id="277" r:id="rId19"/>
    <p:sldId id="278" r:id="rId20"/>
    <p:sldId id="279" r:id="rId21"/>
    <p:sldId id="280" r:id="rId22"/>
    <p:sldId id="281" r:id="rId23"/>
    <p:sldId id="304" r:id="rId24"/>
    <p:sldId id="283" r:id="rId25"/>
    <p:sldId id="282" r:id="rId26"/>
    <p:sldId id="284" r:id="rId27"/>
    <p:sldId id="285" r:id="rId28"/>
    <p:sldId id="286" r:id="rId29"/>
    <p:sldId id="299" r:id="rId30"/>
    <p:sldId id="300" r:id="rId31"/>
    <p:sldId id="301" r:id="rId32"/>
    <p:sldId id="302" r:id="rId33"/>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00"/>
    <a:srgbClr val="99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ru-RU"/>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w="9525">
              <a:noFill/>
              <a:round/>
              <a:headEnd/>
              <a:tailEnd/>
            </a:ln>
            <a:effectLst/>
          </p:spPr>
          <p:txBody>
            <a:bodyPr wrap="none" anchor="ctr"/>
            <a:lstStyle/>
            <a:p>
              <a:pPr>
                <a:defRPr/>
              </a:pPr>
              <a:endParaRPr lang="ru-RU"/>
            </a:p>
          </p:txBody>
        </p:sp>
        <p:sp>
          <p:nvSpPr>
            <p:cNvPr id="7" name="Oval 10"/>
            <p:cNvSpPr>
              <a:spLocks noChangeArrowheads="1"/>
            </p:cNvSpPr>
            <p:nvPr/>
          </p:nvSpPr>
          <p:spPr bwMode="auto">
            <a:xfrm>
              <a:off x="4883" y="1885"/>
              <a:ext cx="127" cy="127"/>
            </a:xfrm>
            <a:prstGeom prst="ellipse">
              <a:avLst/>
            </a:prstGeom>
            <a:solidFill>
              <a:schemeClr val="tx2"/>
            </a:solidFill>
            <a:ln w="9525">
              <a:noFill/>
              <a:round/>
              <a:headEnd/>
              <a:tailEnd/>
            </a:ln>
            <a:effectLst/>
          </p:spPr>
          <p:txBody>
            <a:bodyPr wrap="none" anchor="ctr"/>
            <a:lstStyle/>
            <a:p>
              <a:pPr>
                <a:defRPr/>
              </a:pPr>
              <a:endParaRPr lang="ru-RU"/>
            </a:p>
          </p:txBody>
        </p:sp>
        <p:sp>
          <p:nvSpPr>
            <p:cNvPr id="8" name="Oval 11"/>
            <p:cNvSpPr>
              <a:spLocks noChangeArrowheads="1"/>
            </p:cNvSpPr>
            <p:nvPr/>
          </p:nvSpPr>
          <p:spPr bwMode="auto">
            <a:xfrm>
              <a:off x="5062" y="1885"/>
              <a:ext cx="127" cy="127"/>
            </a:xfrm>
            <a:prstGeom prst="ellipse">
              <a:avLst/>
            </a:prstGeom>
            <a:solidFill>
              <a:schemeClr val="tx2"/>
            </a:solidFill>
            <a:ln w="9525">
              <a:noFill/>
              <a:round/>
              <a:headEnd/>
              <a:tailEnd/>
            </a:ln>
            <a:effectLst/>
          </p:spPr>
          <p:txBody>
            <a:bodyPr wrap="none" anchor="ctr"/>
            <a:lstStyle/>
            <a:p>
              <a:pPr>
                <a:defRPr/>
              </a:pPr>
              <a:endParaRPr lang="ru-RU"/>
            </a:p>
          </p:txBody>
        </p:sp>
        <p:sp>
          <p:nvSpPr>
            <p:cNvPr id="9" name="Oval 12"/>
            <p:cNvSpPr>
              <a:spLocks noChangeArrowheads="1"/>
            </p:cNvSpPr>
            <p:nvPr/>
          </p:nvSpPr>
          <p:spPr bwMode="auto">
            <a:xfrm>
              <a:off x="4704" y="2064"/>
              <a:ext cx="127" cy="127"/>
            </a:xfrm>
            <a:prstGeom prst="ellipse">
              <a:avLst/>
            </a:prstGeom>
            <a:solidFill>
              <a:schemeClr val="tx2"/>
            </a:solidFill>
            <a:ln w="9525">
              <a:noFill/>
              <a:round/>
              <a:headEnd/>
              <a:tailEnd/>
            </a:ln>
            <a:effectLst/>
          </p:spPr>
          <p:txBody>
            <a:bodyPr wrap="none" anchor="ctr"/>
            <a:lstStyle/>
            <a:p>
              <a:pPr>
                <a:defRPr/>
              </a:pPr>
              <a:endParaRPr lang="ru-RU"/>
            </a:p>
          </p:txBody>
        </p:sp>
        <p:sp>
          <p:nvSpPr>
            <p:cNvPr id="10" name="Oval 13"/>
            <p:cNvSpPr>
              <a:spLocks noChangeArrowheads="1"/>
            </p:cNvSpPr>
            <p:nvPr/>
          </p:nvSpPr>
          <p:spPr bwMode="auto">
            <a:xfrm>
              <a:off x="4883" y="2064"/>
              <a:ext cx="127" cy="127"/>
            </a:xfrm>
            <a:prstGeom prst="ellipse">
              <a:avLst/>
            </a:prstGeom>
            <a:solidFill>
              <a:schemeClr val="tx2"/>
            </a:solidFill>
            <a:ln w="9525">
              <a:noFill/>
              <a:round/>
              <a:headEnd/>
              <a:tailEnd/>
            </a:ln>
            <a:effectLst/>
          </p:spPr>
          <p:txBody>
            <a:bodyPr wrap="none" anchor="ctr"/>
            <a:lstStyle/>
            <a:p>
              <a:pPr>
                <a:defRPr/>
              </a:pPr>
              <a:endParaRPr lang="ru-RU"/>
            </a:p>
          </p:txBody>
        </p:sp>
        <p:sp>
          <p:nvSpPr>
            <p:cNvPr id="11" name="Oval 14"/>
            <p:cNvSpPr>
              <a:spLocks noChangeArrowheads="1"/>
            </p:cNvSpPr>
            <p:nvPr/>
          </p:nvSpPr>
          <p:spPr bwMode="auto">
            <a:xfrm>
              <a:off x="5062" y="2064"/>
              <a:ext cx="127" cy="127"/>
            </a:xfrm>
            <a:prstGeom prst="ellipse">
              <a:avLst/>
            </a:prstGeom>
            <a:solidFill>
              <a:schemeClr val="tx2"/>
            </a:solidFill>
            <a:ln w="9525">
              <a:noFill/>
              <a:round/>
              <a:headEnd/>
              <a:tailEnd/>
            </a:ln>
            <a:effectLst/>
          </p:spPr>
          <p:txBody>
            <a:bodyPr wrap="none" anchor="ctr"/>
            <a:lstStyle/>
            <a:p>
              <a:pPr>
                <a:defRPr/>
              </a:pPr>
              <a:endParaRPr lang="ru-RU"/>
            </a:p>
          </p:txBody>
        </p:sp>
        <p:sp>
          <p:nvSpPr>
            <p:cNvPr id="12" name="Oval 15"/>
            <p:cNvSpPr>
              <a:spLocks noChangeArrowheads="1"/>
            </p:cNvSpPr>
            <p:nvPr/>
          </p:nvSpPr>
          <p:spPr bwMode="auto">
            <a:xfrm>
              <a:off x="5241" y="2064"/>
              <a:ext cx="127" cy="127"/>
            </a:xfrm>
            <a:prstGeom prst="ellipse">
              <a:avLst/>
            </a:prstGeom>
            <a:solidFill>
              <a:schemeClr val="accent2"/>
            </a:solidFill>
            <a:ln w="9525">
              <a:noFill/>
              <a:round/>
              <a:headEnd/>
              <a:tailEnd/>
            </a:ln>
            <a:effectLst/>
          </p:spPr>
          <p:txBody>
            <a:bodyPr wrap="none" anchor="ctr"/>
            <a:lstStyle/>
            <a:p>
              <a:pPr>
                <a:defRPr/>
              </a:pPr>
              <a:endParaRPr lang="ru-RU"/>
            </a:p>
          </p:txBody>
        </p:sp>
        <p:sp>
          <p:nvSpPr>
            <p:cNvPr id="13" name="Oval 16"/>
            <p:cNvSpPr>
              <a:spLocks noChangeArrowheads="1"/>
            </p:cNvSpPr>
            <p:nvPr/>
          </p:nvSpPr>
          <p:spPr bwMode="auto">
            <a:xfrm>
              <a:off x="4704" y="2243"/>
              <a:ext cx="127" cy="127"/>
            </a:xfrm>
            <a:prstGeom prst="ellipse">
              <a:avLst/>
            </a:prstGeom>
            <a:solidFill>
              <a:schemeClr val="tx2"/>
            </a:solidFill>
            <a:ln w="9525">
              <a:noFill/>
              <a:round/>
              <a:headEnd/>
              <a:tailEnd/>
            </a:ln>
            <a:effectLst/>
          </p:spPr>
          <p:txBody>
            <a:bodyPr wrap="none" anchor="ctr"/>
            <a:lstStyle/>
            <a:p>
              <a:pPr>
                <a:defRPr/>
              </a:pPr>
              <a:endParaRPr lang="ru-RU"/>
            </a:p>
          </p:txBody>
        </p:sp>
        <p:sp>
          <p:nvSpPr>
            <p:cNvPr id="14" name="Oval 17"/>
            <p:cNvSpPr>
              <a:spLocks noChangeArrowheads="1"/>
            </p:cNvSpPr>
            <p:nvPr/>
          </p:nvSpPr>
          <p:spPr bwMode="auto">
            <a:xfrm>
              <a:off x="4883" y="2243"/>
              <a:ext cx="127" cy="127"/>
            </a:xfrm>
            <a:prstGeom prst="ellipse">
              <a:avLst/>
            </a:prstGeom>
            <a:solidFill>
              <a:schemeClr val="tx2"/>
            </a:solidFill>
            <a:ln w="9525">
              <a:noFill/>
              <a:round/>
              <a:headEnd/>
              <a:tailEnd/>
            </a:ln>
            <a:effectLst/>
          </p:spPr>
          <p:txBody>
            <a:bodyPr wrap="none" anchor="ctr"/>
            <a:lstStyle/>
            <a:p>
              <a:pPr>
                <a:defRPr/>
              </a:pPr>
              <a:endParaRPr lang="ru-RU"/>
            </a:p>
          </p:txBody>
        </p:sp>
        <p:sp>
          <p:nvSpPr>
            <p:cNvPr id="15" name="Oval 18"/>
            <p:cNvSpPr>
              <a:spLocks noChangeArrowheads="1"/>
            </p:cNvSpPr>
            <p:nvPr/>
          </p:nvSpPr>
          <p:spPr bwMode="auto">
            <a:xfrm>
              <a:off x="5062" y="2243"/>
              <a:ext cx="127" cy="127"/>
            </a:xfrm>
            <a:prstGeom prst="ellipse">
              <a:avLst/>
            </a:prstGeom>
            <a:solidFill>
              <a:schemeClr val="accent2"/>
            </a:solidFill>
            <a:ln w="9525">
              <a:noFill/>
              <a:round/>
              <a:headEnd/>
              <a:tailEnd/>
            </a:ln>
            <a:effectLst/>
          </p:spPr>
          <p:txBody>
            <a:bodyPr wrap="none" anchor="ctr"/>
            <a:lstStyle/>
            <a:p>
              <a:pPr>
                <a:defRPr/>
              </a:pPr>
              <a:endParaRPr lang="ru-RU"/>
            </a:p>
          </p:txBody>
        </p:sp>
        <p:sp>
          <p:nvSpPr>
            <p:cNvPr id="16" name="Oval 19"/>
            <p:cNvSpPr>
              <a:spLocks noChangeArrowheads="1"/>
            </p:cNvSpPr>
            <p:nvPr/>
          </p:nvSpPr>
          <p:spPr bwMode="auto">
            <a:xfrm>
              <a:off x="5241" y="2243"/>
              <a:ext cx="127" cy="127"/>
            </a:xfrm>
            <a:prstGeom prst="ellipse">
              <a:avLst/>
            </a:prstGeom>
            <a:solidFill>
              <a:schemeClr val="accent2"/>
            </a:solidFill>
            <a:ln w="9525">
              <a:noFill/>
              <a:round/>
              <a:headEnd/>
              <a:tailEnd/>
            </a:ln>
            <a:effectLst/>
          </p:spPr>
          <p:txBody>
            <a:bodyPr wrap="none" anchor="ctr"/>
            <a:lstStyle/>
            <a:p>
              <a:pPr>
                <a:defRPr/>
              </a:pPr>
              <a:endParaRPr lang="ru-RU"/>
            </a:p>
          </p:txBody>
        </p:sp>
        <p:sp>
          <p:nvSpPr>
            <p:cNvPr id="17" name="Oval 20"/>
            <p:cNvSpPr>
              <a:spLocks noChangeArrowheads="1"/>
            </p:cNvSpPr>
            <p:nvPr/>
          </p:nvSpPr>
          <p:spPr bwMode="auto">
            <a:xfrm>
              <a:off x="5420" y="2243"/>
              <a:ext cx="127" cy="127"/>
            </a:xfrm>
            <a:prstGeom prst="ellipse">
              <a:avLst/>
            </a:prstGeom>
            <a:solidFill>
              <a:schemeClr val="accent1"/>
            </a:solidFill>
            <a:ln w="9525">
              <a:noFill/>
              <a:round/>
              <a:headEnd/>
              <a:tailEnd/>
            </a:ln>
            <a:effectLst/>
          </p:spPr>
          <p:txBody>
            <a:bodyPr wrap="none" anchor="ctr"/>
            <a:lstStyle/>
            <a:p>
              <a:pPr>
                <a:defRPr/>
              </a:pPr>
              <a:endParaRPr lang="ru-RU"/>
            </a:p>
          </p:txBody>
        </p:sp>
        <p:sp>
          <p:nvSpPr>
            <p:cNvPr id="18" name="Oval 21"/>
            <p:cNvSpPr>
              <a:spLocks noChangeArrowheads="1"/>
            </p:cNvSpPr>
            <p:nvPr/>
          </p:nvSpPr>
          <p:spPr bwMode="auto">
            <a:xfrm>
              <a:off x="4704" y="2421"/>
              <a:ext cx="127" cy="128"/>
            </a:xfrm>
            <a:prstGeom prst="ellipse">
              <a:avLst/>
            </a:prstGeom>
            <a:solidFill>
              <a:schemeClr val="tx2"/>
            </a:solidFill>
            <a:ln w="9525">
              <a:noFill/>
              <a:round/>
              <a:headEnd/>
              <a:tailEnd/>
            </a:ln>
            <a:effectLst/>
          </p:spPr>
          <p:txBody>
            <a:bodyPr wrap="none" anchor="ctr"/>
            <a:lstStyle/>
            <a:p>
              <a:pPr>
                <a:defRPr/>
              </a:pPr>
              <a:endParaRPr lang="ru-RU"/>
            </a:p>
          </p:txBody>
        </p:sp>
        <p:sp>
          <p:nvSpPr>
            <p:cNvPr id="19" name="Oval 22"/>
            <p:cNvSpPr>
              <a:spLocks noChangeArrowheads="1"/>
            </p:cNvSpPr>
            <p:nvPr/>
          </p:nvSpPr>
          <p:spPr bwMode="auto">
            <a:xfrm>
              <a:off x="4883" y="2421"/>
              <a:ext cx="127" cy="128"/>
            </a:xfrm>
            <a:prstGeom prst="ellipse">
              <a:avLst/>
            </a:prstGeom>
            <a:solidFill>
              <a:schemeClr val="accent2"/>
            </a:solidFill>
            <a:ln w="9525">
              <a:noFill/>
              <a:round/>
              <a:headEnd/>
              <a:tailEnd/>
            </a:ln>
            <a:effectLst/>
          </p:spPr>
          <p:txBody>
            <a:bodyPr wrap="none" anchor="ctr"/>
            <a:lstStyle/>
            <a:p>
              <a:pPr>
                <a:defRPr/>
              </a:pPr>
              <a:endParaRPr lang="ru-RU"/>
            </a:p>
          </p:txBody>
        </p:sp>
        <p:sp>
          <p:nvSpPr>
            <p:cNvPr id="20" name="Oval 23"/>
            <p:cNvSpPr>
              <a:spLocks noChangeArrowheads="1"/>
            </p:cNvSpPr>
            <p:nvPr/>
          </p:nvSpPr>
          <p:spPr bwMode="auto">
            <a:xfrm>
              <a:off x="5062" y="2421"/>
              <a:ext cx="127" cy="128"/>
            </a:xfrm>
            <a:prstGeom prst="ellipse">
              <a:avLst/>
            </a:prstGeom>
            <a:solidFill>
              <a:schemeClr val="accent2"/>
            </a:solidFill>
            <a:ln w="9525">
              <a:noFill/>
              <a:round/>
              <a:headEnd/>
              <a:tailEnd/>
            </a:ln>
            <a:effectLst/>
          </p:spPr>
          <p:txBody>
            <a:bodyPr wrap="none" anchor="ctr"/>
            <a:lstStyle/>
            <a:p>
              <a:pPr>
                <a:defRPr/>
              </a:pPr>
              <a:endParaRPr lang="ru-RU"/>
            </a:p>
          </p:txBody>
        </p:sp>
        <p:sp>
          <p:nvSpPr>
            <p:cNvPr id="21" name="Oval 24"/>
            <p:cNvSpPr>
              <a:spLocks noChangeArrowheads="1"/>
            </p:cNvSpPr>
            <p:nvPr/>
          </p:nvSpPr>
          <p:spPr bwMode="auto">
            <a:xfrm>
              <a:off x="5241" y="2421"/>
              <a:ext cx="127" cy="128"/>
            </a:xfrm>
            <a:prstGeom prst="ellipse">
              <a:avLst/>
            </a:prstGeom>
            <a:solidFill>
              <a:schemeClr val="accent1"/>
            </a:solidFill>
            <a:ln w="9525">
              <a:noFill/>
              <a:round/>
              <a:headEnd/>
              <a:tailEnd/>
            </a:ln>
            <a:effectLst/>
          </p:spPr>
          <p:txBody>
            <a:bodyPr wrap="none" anchor="ctr"/>
            <a:lstStyle/>
            <a:p>
              <a:pPr>
                <a:defRPr/>
              </a:pPr>
              <a:endParaRPr lang="ru-RU"/>
            </a:p>
          </p:txBody>
        </p:sp>
        <p:sp>
          <p:nvSpPr>
            <p:cNvPr id="22" name="Oval 25"/>
            <p:cNvSpPr>
              <a:spLocks noChangeArrowheads="1"/>
            </p:cNvSpPr>
            <p:nvPr/>
          </p:nvSpPr>
          <p:spPr bwMode="auto">
            <a:xfrm>
              <a:off x="4704" y="2600"/>
              <a:ext cx="127" cy="128"/>
            </a:xfrm>
            <a:prstGeom prst="ellipse">
              <a:avLst/>
            </a:prstGeom>
            <a:solidFill>
              <a:schemeClr val="accent2"/>
            </a:solidFill>
            <a:ln w="9525">
              <a:noFill/>
              <a:round/>
              <a:headEnd/>
              <a:tailEnd/>
            </a:ln>
            <a:effectLst/>
          </p:spPr>
          <p:txBody>
            <a:bodyPr wrap="none" anchor="ctr"/>
            <a:lstStyle/>
            <a:p>
              <a:pPr>
                <a:defRPr/>
              </a:pPr>
              <a:endParaRPr lang="ru-RU"/>
            </a:p>
          </p:txBody>
        </p:sp>
        <p:sp>
          <p:nvSpPr>
            <p:cNvPr id="23" name="Oval 26"/>
            <p:cNvSpPr>
              <a:spLocks noChangeArrowheads="1"/>
            </p:cNvSpPr>
            <p:nvPr/>
          </p:nvSpPr>
          <p:spPr bwMode="auto">
            <a:xfrm>
              <a:off x="4883" y="2600"/>
              <a:ext cx="127" cy="128"/>
            </a:xfrm>
            <a:prstGeom prst="ellipse">
              <a:avLst/>
            </a:prstGeom>
            <a:solidFill>
              <a:schemeClr val="accent2"/>
            </a:solidFill>
            <a:ln w="9525">
              <a:noFill/>
              <a:round/>
              <a:headEnd/>
              <a:tailEnd/>
            </a:ln>
            <a:effectLst/>
          </p:spPr>
          <p:txBody>
            <a:bodyPr wrap="none" anchor="ctr"/>
            <a:lstStyle/>
            <a:p>
              <a:pPr>
                <a:defRPr/>
              </a:pPr>
              <a:endParaRPr lang="ru-RU"/>
            </a:p>
          </p:txBody>
        </p:sp>
        <p:sp>
          <p:nvSpPr>
            <p:cNvPr id="24" name="Oval 27"/>
            <p:cNvSpPr>
              <a:spLocks noChangeArrowheads="1"/>
            </p:cNvSpPr>
            <p:nvPr/>
          </p:nvSpPr>
          <p:spPr bwMode="auto">
            <a:xfrm>
              <a:off x="5062" y="2600"/>
              <a:ext cx="127" cy="128"/>
            </a:xfrm>
            <a:prstGeom prst="ellipse">
              <a:avLst/>
            </a:prstGeom>
            <a:solidFill>
              <a:schemeClr val="accent1"/>
            </a:solidFill>
            <a:ln w="9525">
              <a:noFill/>
              <a:round/>
              <a:headEnd/>
              <a:tailEnd/>
            </a:ln>
            <a:effectLst/>
          </p:spPr>
          <p:txBody>
            <a:bodyPr wrap="none" anchor="ctr"/>
            <a:lstStyle/>
            <a:p>
              <a:pPr>
                <a:defRPr/>
              </a:pPr>
              <a:endParaRPr lang="ru-RU"/>
            </a:p>
          </p:txBody>
        </p:sp>
        <p:sp>
          <p:nvSpPr>
            <p:cNvPr id="25" name="Oval 28"/>
            <p:cNvSpPr>
              <a:spLocks noChangeArrowheads="1"/>
            </p:cNvSpPr>
            <p:nvPr/>
          </p:nvSpPr>
          <p:spPr bwMode="auto">
            <a:xfrm>
              <a:off x="5241" y="2600"/>
              <a:ext cx="127" cy="128"/>
            </a:xfrm>
            <a:prstGeom prst="ellipse">
              <a:avLst/>
            </a:prstGeom>
            <a:solidFill>
              <a:schemeClr val="accent1"/>
            </a:solidFill>
            <a:ln w="9525">
              <a:noFill/>
              <a:round/>
              <a:headEnd/>
              <a:tailEnd/>
            </a:ln>
            <a:effectLst/>
          </p:spPr>
          <p:txBody>
            <a:bodyPr wrap="none" anchor="ctr"/>
            <a:lstStyle/>
            <a:p>
              <a:pPr>
                <a:defRPr/>
              </a:pPr>
              <a:endParaRPr lang="ru-RU"/>
            </a:p>
          </p:txBody>
        </p:sp>
        <p:sp>
          <p:nvSpPr>
            <p:cNvPr id="26" name="Oval 29"/>
            <p:cNvSpPr>
              <a:spLocks noChangeArrowheads="1"/>
            </p:cNvSpPr>
            <p:nvPr/>
          </p:nvSpPr>
          <p:spPr bwMode="auto">
            <a:xfrm>
              <a:off x="5420" y="2600"/>
              <a:ext cx="127" cy="128"/>
            </a:xfrm>
            <a:prstGeom prst="ellipse">
              <a:avLst/>
            </a:prstGeom>
            <a:solidFill>
              <a:schemeClr val="folHlink"/>
            </a:solidFill>
            <a:ln w="9525">
              <a:noFill/>
              <a:round/>
              <a:headEnd/>
              <a:tailEnd/>
            </a:ln>
            <a:effectLst/>
          </p:spPr>
          <p:txBody>
            <a:bodyPr wrap="none" anchor="ctr"/>
            <a:lstStyle/>
            <a:p>
              <a:pPr>
                <a:defRPr/>
              </a:pPr>
              <a:endParaRPr lang="ru-RU"/>
            </a:p>
          </p:txBody>
        </p:sp>
        <p:sp>
          <p:nvSpPr>
            <p:cNvPr id="27" name="Oval 30"/>
            <p:cNvSpPr>
              <a:spLocks noChangeArrowheads="1"/>
            </p:cNvSpPr>
            <p:nvPr/>
          </p:nvSpPr>
          <p:spPr bwMode="auto">
            <a:xfrm>
              <a:off x="4704" y="2779"/>
              <a:ext cx="127" cy="127"/>
            </a:xfrm>
            <a:prstGeom prst="ellipse">
              <a:avLst/>
            </a:prstGeom>
            <a:solidFill>
              <a:schemeClr val="accent2"/>
            </a:solidFill>
            <a:ln w="9525">
              <a:noFill/>
              <a:round/>
              <a:headEnd/>
              <a:tailEnd/>
            </a:ln>
            <a:effectLst/>
          </p:spPr>
          <p:txBody>
            <a:bodyPr wrap="none" anchor="ctr"/>
            <a:lstStyle/>
            <a:p>
              <a:pPr>
                <a:defRPr/>
              </a:pPr>
              <a:endParaRPr lang="ru-RU"/>
            </a:p>
          </p:txBody>
        </p:sp>
        <p:sp>
          <p:nvSpPr>
            <p:cNvPr id="28" name="Oval 31"/>
            <p:cNvSpPr>
              <a:spLocks noChangeArrowheads="1"/>
            </p:cNvSpPr>
            <p:nvPr/>
          </p:nvSpPr>
          <p:spPr bwMode="auto">
            <a:xfrm>
              <a:off x="4883" y="2779"/>
              <a:ext cx="127" cy="127"/>
            </a:xfrm>
            <a:prstGeom prst="ellipse">
              <a:avLst/>
            </a:prstGeom>
            <a:solidFill>
              <a:schemeClr val="accent1"/>
            </a:solidFill>
            <a:ln w="9525">
              <a:noFill/>
              <a:round/>
              <a:headEnd/>
              <a:tailEnd/>
            </a:ln>
            <a:effectLst/>
          </p:spPr>
          <p:txBody>
            <a:bodyPr wrap="none" anchor="ctr"/>
            <a:lstStyle/>
            <a:p>
              <a:pPr>
                <a:defRPr/>
              </a:pPr>
              <a:endParaRPr lang="ru-RU"/>
            </a:p>
          </p:txBody>
        </p:sp>
        <p:sp>
          <p:nvSpPr>
            <p:cNvPr id="29" name="Oval 32"/>
            <p:cNvSpPr>
              <a:spLocks noChangeArrowheads="1"/>
            </p:cNvSpPr>
            <p:nvPr/>
          </p:nvSpPr>
          <p:spPr bwMode="auto">
            <a:xfrm>
              <a:off x="5062" y="2779"/>
              <a:ext cx="127" cy="127"/>
            </a:xfrm>
            <a:prstGeom prst="ellipse">
              <a:avLst/>
            </a:prstGeom>
            <a:solidFill>
              <a:schemeClr val="accent1"/>
            </a:solidFill>
            <a:ln w="9525">
              <a:noFill/>
              <a:round/>
              <a:headEnd/>
              <a:tailEnd/>
            </a:ln>
            <a:effectLst/>
          </p:spPr>
          <p:txBody>
            <a:bodyPr wrap="none" anchor="ctr"/>
            <a:lstStyle/>
            <a:p>
              <a:pPr>
                <a:defRPr/>
              </a:pPr>
              <a:endParaRPr lang="ru-RU"/>
            </a:p>
          </p:txBody>
        </p:sp>
        <p:sp>
          <p:nvSpPr>
            <p:cNvPr id="30" name="Oval 33"/>
            <p:cNvSpPr>
              <a:spLocks noChangeArrowheads="1"/>
            </p:cNvSpPr>
            <p:nvPr/>
          </p:nvSpPr>
          <p:spPr bwMode="auto">
            <a:xfrm>
              <a:off x="5241" y="2779"/>
              <a:ext cx="127" cy="127"/>
            </a:xfrm>
            <a:prstGeom prst="ellipse">
              <a:avLst/>
            </a:prstGeom>
            <a:solidFill>
              <a:schemeClr val="folHlink"/>
            </a:solidFill>
            <a:ln w="9525">
              <a:noFill/>
              <a:round/>
              <a:headEnd/>
              <a:tailEnd/>
            </a:ln>
            <a:effectLst/>
          </p:spPr>
          <p:txBody>
            <a:bodyPr wrap="none" anchor="ctr"/>
            <a:lstStyle/>
            <a:p>
              <a:pPr>
                <a:defRPr/>
              </a:pPr>
              <a:endParaRPr lang="ru-RU"/>
            </a:p>
          </p:txBody>
        </p:sp>
        <p:sp>
          <p:nvSpPr>
            <p:cNvPr id="31" name="Oval 34"/>
            <p:cNvSpPr>
              <a:spLocks noChangeArrowheads="1"/>
            </p:cNvSpPr>
            <p:nvPr/>
          </p:nvSpPr>
          <p:spPr bwMode="auto">
            <a:xfrm>
              <a:off x="4704" y="2958"/>
              <a:ext cx="127" cy="127"/>
            </a:xfrm>
            <a:prstGeom prst="ellipse">
              <a:avLst/>
            </a:prstGeom>
            <a:solidFill>
              <a:schemeClr val="accent1"/>
            </a:solidFill>
            <a:ln w="9525">
              <a:noFill/>
              <a:round/>
              <a:headEnd/>
              <a:tailEnd/>
            </a:ln>
            <a:effectLst/>
          </p:spPr>
          <p:txBody>
            <a:bodyPr wrap="none" anchor="ctr"/>
            <a:lstStyle/>
            <a:p>
              <a:pPr>
                <a:defRPr/>
              </a:pPr>
              <a:endParaRPr lang="ru-RU"/>
            </a:p>
          </p:txBody>
        </p:sp>
        <p:sp>
          <p:nvSpPr>
            <p:cNvPr id="32" name="Oval 35"/>
            <p:cNvSpPr>
              <a:spLocks noChangeArrowheads="1"/>
            </p:cNvSpPr>
            <p:nvPr/>
          </p:nvSpPr>
          <p:spPr bwMode="auto">
            <a:xfrm>
              <a:off x="4883" y="2958"/>
              <a:ext cx="127" cy="127"/>
            </a:xfrm>
            <a:prstGeom prst="ellipse">
              <a:avLst/>
            </a:prstGeom>
            <a:solidFill>
              <a:schemeClr val="accent1"/>
            </a:solidFill>
            <a:ln w="9525">
              <a:noFill/>
              <a:round/>
              <a:headEnd/>
              <a:tailEnd/>
            </a:ln>
            <a:effectLst/>
          </p:spPr>
          <p:txBody>
            <a:bodyPr wrap="none" anchor="ctr"/>
            <a:lstStyle/>
            <a:p>
              <a:pPr>
                <a:defRPr/>
              </a:pPr>
              <a:endParaRPr lang="ru-RU"/>
            </a:p>
          </p:txBody>
        </p:sp>
        <p:sp>
          <p:nvSpPr>
            <p:cNvPr id="33" name="Oval 36"/>
            <p:cNvSpPr>
              <a:spLocks noChangeArrowheads="1"/>
            </p:cNvSpPr>
            <p:nvPr/>
          </p:nvSpPr>
          <p:spPr bwMode="auto">
            <a:xfrm>
              <a:off x="5062" y="2958"/>
              <a:ext cx="127" cy="127"/>
            </a:xfrm>
            <a:prstGeom prst="ellipse">
              <a:avLst/>
            </a:prstGeom>
            <a:solidFill>
              <a:schemeClr val="folHlink"/>
            </a:solidFill>
            <a:ln w="9525">
              <a:noFill/>
              <a:round/>
              <a:headEnd/>
              <a:tailEnd/>
            </a:ln>
            <a:effectLst/>
          </p:spPr>
          <p:txBody>
            <a:bodyPr wrap="none" anchor="ctr"/>
            <a:lstStyle/>
            <a:p>
              <a:pPr>
                <a:defRPr/>
              </a:pPr>
              <a:endParaRPr lang="ru-RU"/>
            </a:p>
          </p:txBody>
        </p:sp>
        <p:sp>
          <p:nvSpPr>
            <p:cNvPr id="34" name="Oval 37"/>
            <p:cNvSpPr>
              <a:spLocks noChangeArrowheads="1"/>
            </p:cNvSpPr>
            <p:nvPr/>
          </p:nvSpPr>
          <p:spPr bwMode="auto">
            <a:xfrm>
              <a:off x="5241" y="2958"/>
              <a:ext cx="127" cy="127"/>
            </a:xfrm>
            <a:prstGeom prst="ellipse">
              <a:avLst/>
            </a:prstGeom>
            <a:solidFill>
              <a:schemeClr val="folHlink"/>
            </a:solidFill>
            <a:ln w="9525">
              <a:noFill/>
              <a:round/>
              <a:headEnd/>
              <a:tailEnd/>
            </a:ln>
            <a:effectLst/>
          </p:spPr>
          <p:txBody>
            <a:bodyPr wrap="none" anchor="ctr"/>
            <a:lstStyle/>
            <a:p>
              <a:pPr>
                <a:defRPr/>
              </a:pPr>
              <a:endParaRPr lang="ru-RU"/>
            </a:p>
          </p:txBody>
        </p:sp>
        <p:sp>
          <p:nvSpPr>
            <p:cNvPr id="35" name="Oval 38"/>
            <p:cNvSpPr>
              <a:spLocks noChangeArrowheads="1"/>
            </p:cNvSpPr>
            <p:nvPr/>
          </p:nvSpPr>
          <p:spPr bwMode="auto">
            <a:xfrm>
              <a:off x="4883" y="3137"/>
              <a:ext cx="127" cy="127"/>
            </a:xfrm>
            <a:prstGeom prst="ellipse">
              <a:avLst/>
            </a:prstGeom>
            <a:solidFill>
              <a:schemeClr val="folHlink"/>
            </a:solidFill>
            <a:ln w="9525">
              <a:noFill/>
              <a:round/>
              <a:headEnd/>
              <a:tailEnd/>
            </a:ln>
            <a:effectLst/>
          </p:spPr>
          <p:txBody>
            <a:bodyPr wrap="none" anchor="ctr"/>
            <a:lstStyle/>
            <a:p>
              <a:pPr>
                <a:defRPr/>
              </a:pPr>
              <a:endParaRPr lang="ru-RU"/>
            </a:p>
          </p:txBody>
        </p:sp>
        <p:sp>
          <p:nvSpPr>
            <p:cNvPr id="36" name="Oval 39"/>
            <p:cNvSpPr>
              <a:spLocks noChangeArrowheads="1"/>
            </p:cNvSpPr>
            <p:nvPr/>
          </p:nvSpPr>
          <p:spPr bwMode="auto">
            <a:xfrm>
              <a:off x="5241" y="3137"/>
              <a:ext cx="127" cy="127"/>
            </a:xfrm>
            <a:prstGeom prst="ellipse">
              <a:avLst/>
            </a:prstGeom>
            <a:solidFill>
              <a:schemeClr val="folHlink"/>
            </a:solidFill>
            <a:ln w="9525">
              <a:noFill/>
              <a:round/>
              <a:headEnd/>
              <a:tailEnd/>
            </a:ln>
            <a:effectLst/>
          </p:spPr>
          <p:txBody>
            <a:bodyPr wrap="none" anchor="ctr"/>
            <a:lstStyle/>
            <a:p>
              <a:pPr>
                <a:defRPr/>
              </a:pPr>
              <a:endParaRPr lang="ru-RU"/>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ru-RU"/>
          </a:p>
        </p:txBody>
      </p:sp>
      <p:sp>
        <p:nvSpPr>
          <p:cNvPr id="18435" name="Rectangle 3"/>
          <p:cNvSpPr>
            <a:spLocks noGrp="1" noChangeArrowheads="1"/>
          </p:cNvSpPr>
          <p:nvPr>
            <p:ph type="ctrTitle"/>
          </p:nvPr>
        </p:nvSpPr>
        <p:spPr>
          <a:xfrm>
            <a:off x="315913" y="466725"/>
            <a:ext cx="6781800" cy="2133600"/>
          </a:xfrm>
        </p:spPr>
        <p:txBody>
          <a:bodyPr/>
          <a:lstStyle>
            <a:lvl1pPr algn="r">
              <a:defRPr sz="4800"/>
            </a:lvl1pPr>
          </a:lstStyle>
          <a:p>
            <a:r>
              <a:rPr lang="ru-RU" altLang="en-US"/>
              <a:t>Образец заголовка</a:t>
            </a:r>
          </a:p>
        </p:txBody>
      </p:sp>
      <p:sp>
        <p:nvSpPr>
          <p:cNvPr id="18436"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ru-RU" altLang="en-US"/>
              <a:t>Образец подзаголовка</a:t>
            </a:r>
          </a:p>
        </p:txBody>
      </p:sp>
      <p:sp>
        <p:nvSpPr>
          <p:cNvPr id="38" name="Rectangle 5"/>
          <p:cNvSpPr>
            <a:spLocks noGrp="1" noChangeArrowheads="1"/>
          </p:cNvSpPr>
          <p:nvPr>
            <p:ph type="dt" sz="half" idx="10"/>
          </p:nvPr>
        </p:nvSpPr>
        <p:spPr/>
        <p:txBody>
          <a:bodyPr/>
          <a:lstStyle>
            <a:lvl1pPr>
              <a:defRPr/>
            </a:lvl1pPr>
          </a:lstStyle>
          <a:p>
            <a:pPr>
              <a:defRPr/>
            </a:pPr>
            <a:endParaRPr lang="ru-RU" altLang="en-US"/>
          </a:p>
        </p:txBody>
      </p:sp>
      <p:sp>
        <p:nvSpPr>
          <p:cNvPr id="39" name="Rectangle 6"/>
          <p:cNvSpPr>
            <a:spLocks noGrp="1" noChangeArrowheads="1"/>
          </p:cNvSpPr>
          <p:nvPr>
            <p:ph type="ftr" sz="quarter" idx="11"/>
          </p:nvPr>
        </p:nvSpPr>
        <p:spPr/>
        <p:txBody>
          <a:bodyPr/>
          <a:lstStyle>
            <a:lvl1pPr>
              <a:defRPr/>
            </a:lvl1pPr>
          </a:lstStyle>
          <a:p>
            <a:pPr>
              <a:defRPr/>
            </a:pPr>
            <a:endParaRPr lang="ru-RU" altLang="en-US"/>
          </a:p>
        </p:txBody>
      </p:sp>
      <p:sp>
        <p:nvSpPr>
          <p:cNvPr id="40" name="Rectangle 7"/>
          <p:cNvSpPr>
            <a:spLocks noGrp="1" noChangeArrowheads="1"/>
          </p:cNvSpPr>
          <p:nvPr>
            <p:ph type="sldNum" sz="quarter" idx="12"/>
          </p:nvPr>
        </p:nvSpPr>
        <p:spPr/>
        <p:txBody>
          <a:bodyPr/>
          <a:lstStyle>
            <a:lvl1pPr>
              <a:defRPr/>
            </a:lvl1pPr>
          </a:lstStyle>
          <a:p>
            <a:pPr>
              <a:defRPr/>
            </a:pPr>
            <a:fld id="{59DC69B3-F7E2-4023-B6AF-1FBA7A5A380D}" type="slidenum">
              <a:rPr lang="ru-RU" altLang="en-US"/>
              <a:pPr>
                <a:defRPr/>
              </a:pPr>
              <a:t>‹#›</a:t>
            </a:fld>
            <a:endParaRPr lang="ru-RU"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5"/>
          <p:cNvSpPr>
            <a:spLocks noGrp="1" noChangeArrowheads="1"/>
          </p:cNvSpPr>
          <p:nvPr>
            <p:ph type="dt" sz="half" idx="10"/>
          </p:nvPr>
        </p:nvSpPr>
        <p:spPr>
          <a:ln/>
        </p:spPr>
        <p:txBody>
          <a:bodyPr/>
          <a:lstStyle>
            <a:lvl1pPr>
              <a:defRPr/>
            </a:lvl1pPr>
          </a:lstStyle>
          <a:p>
            <a:pPr>
              <a:defRPr/>
            </a:pPr>
            <a:endParaRPr lang="ru-RU"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ru-RU" altLang="en-US"/>
          </a:p>
        </p:txBody>
      </p:sp>
      <p:sp>
        <p:nvSpPr>
          <p:cNvPr id="6" name="Rectangle 7"/>
          <p:cNvSpPr>
            <a:spLocks noGrp="1" noChangeArrowheads="1"/>
          </p:cNvSpPr>
          <p:nvPr>
            <p:ph type="sldNum" sz="quarter" idx="12"/>
          </p:nvPr>
        </p:nvSpPr>
        <p:spPr>
          <a:ln/>
        </p:spPr>
        <p:txBody>
          <a:bodyPr/>
          <a:lstStyle>
            <a:lvl1pPr>
              <a:defRPr/>
            </a:lvl1pPr>
          </a:lstStyle>
          <a:p>
            <a:pPr>
              <a:defRPr/>
            </a:pPr>
            <a:fld id="{891C0C2D-4997-4243-B833-FCEF58BDCF85}" type="slidenum">
              <a:rPr lang="ru-RU" altLang="en-US"/>
              <a:pPr>
                <a:defRPr/>
              </a:pPr>
              <a:t>‹#›</a:t>
            </a:fld>
            <a:endParaRPr lang="ru-RU"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122238"/>
            <a:ext cx="2057400" cy="6008687"/>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122238"/>
            <a:ext cx="6019800" cy="600868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5"/>
          <p:cNvSpPr>
            <a:spLocks noGrp="1" noChangeArrowheads="1"/>
          </p:cNvSpPr>
          <p:nvPr>
            <p:ph type="dt" sz="half" idx="10"/>
          </p:nvPr>
        </p:nvSpPr>
        <p:spPr>
          <a:ln/>
        </p:spPr>
        <p:txBody>
          <a:bodyPr/>
          <a:lstStyle>
            <a:lvl1pPr>
              <a:defRPr/>
            </a:lvl1pPr>
          </a:lstStyle>
          <a:p>
            <a:pPr>
              <a:defRPr/>
            </a:pPr>
            <a:endParaRPr lang="ru-RU"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ru-RU" altLang="en-US"/>
          </a:p>
        </p:txBody>
      </p:sp>
      <p:sp>
        <p:nvSpPr>
          <p:cNvPr id="6" name="Rectangle 7"/>
          <p:cNvSpPr>
            <a:spLocks noGrp="1" noChangeArrowheads="1"/>
          </p:cNvSpPr>
          <p:nvPr>
            <p:ph type="sldNum" sz="quarter" idx="12"/>
          </p:nvPr>
        </p:nvSpPr>
        <p:spPr>
          <a:ln/>
        </p:spPr>
        <p:txBody>
          <a:bodyPr/>
          <a:lstStyle>
            <a:lvl1pPr>
              <a:defRPr/>
            </a:lvl1pPr>
          </a:lstStyle>
          <a:p>
            <a:pPr>
              <a:defRPr/>
            </a:pPr>
            <a:fld id="{5C4C4E01-606E-4D64-BFAC-2A3EEB8B6FC2}" type="slidenum">
              <a:rPr lang="ru-RU" altLang="en-US"/>
              <a:pPr>
                <a:defRPr/>
              </a:pPr>
              <a:t>‹#›</a:t>
            </a:fld>
            <a:endParaRPr lang="ru-RU"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5"/>
          <p:cNvSpPr>
            <a:spLocks noGrp="1" noChangeArrowheads="1"/>
          </p:cNvSpPr>
          <p:nvPr>
            <p:ph type="dt" sz="half" idx="10"/>
          </p:nvPr>
        </p:nvSpPr>
        <p:spPr>
          <a:ln/>
        </p:spPr>
        <p:txBody>
          <a:bodyPr/>
          <a:lstStyle>
            <a:lvl1pPr>
              <a:defRPr/>
            </a:lvl1pPr>
          </a:lstStyle>
          <a:p>
            <a:pPr>
              <a:defRPr/>
            </a:pPr>
            <a:endParaRPr lang="ru-RU"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ru-RU" altLang="en-US"/>
          </a:p>
        </p:txBody>
      </p:sp>
      <p:sp>
        <p:nvSpPr>
          <p:cNvPr id="6" name="Rectangle 7"/>
          <p:cNvSpPr>
            <a:spLocks noGrp="1" noChangeArrowheads="1"/>
          </p:cNvSpPr>
          <p:nvPr>
            <p:ph type="sldNum" sz="quarter" idx="12"/>
          </p:nvPr>
        </p:nvSpPr>
        <p:spPr>
          <a:ln/>
        </p:spPr>
        <p:txBody>
          <a:bodyPr/>
          <a:lstStyle>
            <a:lvl1pPr>
              <a:defRPr/>
            </a:lvl1pPr>
          </a:lstStyle>
          <a:p>
            <a:pPr>
              <a:defRPr/>
            </a:pPr>
            <a:fld id="{140260AD-967F-42E1-A284-B4EA4A44F75D}" type="slidenum">
              <a:rPr lang="ru-RU" altLang="en-US"/>
              <a:pPr>
                <a:defRPr/>
              </a:pPr>
              <a:t>‹#›</a:t>
            </a:fld>
            <a:endParaRPr lang="ru-RU"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5"/>
          <p:cNvSpPr>
            <a:spLocks noGrp="1" noChangeArrowheads="1"/>
          </p:cNvSpPr>
          <p:nvPr>
            <p:ph type="dt" sz="half" idx="10"/>
          </p:nvPr>
        </p:nvSpPr>
        <p:spPr>
          <a:ln/>
        </p:spPr>
        <p:txBody>
          <a:bodyPr/>
          <a:lstStyle>
            <a:lvl1pPr>
              <a:defRPr/>
            </a:lvl1pPr>
          </a:lstStyle>
          <a:p>
            <a:pPr>
              <a:defRPr/>
            </a:pPr>
            <a:endParaRPr lang="ru-RU"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ru-RU" altLang="en-US"/>
          </a:p>
        </p:txBody>
      </p:sp>
      <p:sp>
        <p:nvSpPr>
          <p:cNvPr id="6" name="Rectangle 7"/>
          <p:cNvSpPr>
            <a:spLocks noGrp="1" noChangeArrowheads="1"/>
          </p:cNvSpPr>
          <p:nvPr>
            <p:ph type="sldNum" sz="quarter" idx="12"/>
          </p:nvPr>
        </p:nvSpPr>
        <p:spPr>
          <a:ln/>
        </p:spPr>
        <p:txBody>
          <a:bodyPr/>
          <a:lstStyle>
            <a:lvl1pPr>
              <a:defRPr/>
            </a:lvl1pPr>
          </a:lstStyle>
          <a:p>
            <a:pPr>
              <a:defRPr/>
            </a:pPr>
            <a:fld id="{C616DC41-3077-4B24-BB1D-50F683B58C01}" type="slidenum">
              <a:rPr lang="ru-RU" altLang="en-US"/>
              <a:pPr>
                <a:defRPr/>
              </a:pPr>
              <a:t>‹#›</a:t>
            </a:fld>
            <a:endParaRPr lang="ru-RU"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5"/>
          <p:cNvSpPr>
            <a:spLocks noGrp="1" noChangeArrowheads="1"/>
          </p:cNvSpPr>
          <p:nvPr>
            <p:ph type="dt" sz="half" idx="10"/>
          </p:nvPr>
        </p:nvSpPr>
        <p:spPr>
          <a:ln/>
        </p:spPr>
        <p:txBody>
          <a:bodyPr/>
          <a:lstStyle>
            <a:lvl1pPr>
              <a:defRPr/>
            </a:lvl1pPr>
          </a:lstStyle>
          <a:p>
            <a:pPr>
              <a:defRPr/>
            </a:pPr>
            <a:endParaRPr lang="ru-RU"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ru-RU" altLang="en-US"/>
          </a:p>
        </p:txBody>
      </p:sp>
      <p:sp>
        <p:nvSpPr>
          <p:cNvPr id="7" name="Rectangle 7"/>
          <p:cNvSpPr>
            <a:spLocks noGrp="1" noChangeArrowheads="1"/>
          </p:cNvSpPr>
          <p:nvPr>
            <p:ph type="sldNum" sz="quarter" idx="12"/>
          </p:nvPr>
        </p:nvSpPr>
        <p:spPr>
          <a:ln/>
        </p:spPr>
        <p:txBody>
          <a:bodyPr/>
          <a:lstStyle>
            <a:lvl1pPr>
              <a:defRPr/>
            </a:lvl1pPr>
          </a:lstStyle>
          <a:p>
            <a:pPr>
              <a:defRPr/>
            </a:pPr>
            <a:fld id="{5800236B-4803-46E9-BFE8-58E72E13F6F5}" type="slidenum">
              <a:rPr lang="ru-RU" altLang="en-US"/>
              <a:pPr>
                <a:defRPr/>
              </a:pPr>
              <a:t>‹#›</a:t>
            </a:fld>
            <a:endParaRPr lang="ru-RU"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5"/>
          <p:cNvSpPr>
            <a:spLocks noGrp="1" noChangeArrowheads="1"/>
          </p:cNvSpPr>
          <p:nvPr>
            <p:ph type="dt" sz="half" idx="10"/>
          </p:nvPr>
        </p:nvSpPr>
        <p:spPr>
          <a:ln/>
        </p:spPr>
        <p:txBody>
          <a:bodyPr/>
          <a:lstStyle>
            <a:lvl1pPr>
              <a:defRPr/>
            </a:lvl1pPr>
          </a:lstStyle>
          <a:p>
            <a:pPr>
              <a:defRPr/>
            </a:pPr>
            <a:endParaRPr lang="ru-RU"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ru-RU" altLang="en-US"/>
          </a:p>
        </p:txBody>
      </p:sp>
      <p:sp>
        <p:nvSpPr>
          <p:cNvPr id="9" name="Rectangle 7"/>
          <p:cNvSpPr>
            <a:spLocks noGrp="1" noChangeArrowheads="1"/>
          </p:cNvSpPr>
          <p:nvPr>
            <p:ph type="sldNum" sz="quarter" idx="12"/>
          </p:nvPr>
        </p:nvSpPr>
        <p:spPr>
          <a:ln/>
        </p:spPr>
        <p:txBody>
          <a:bodyPr/>
          <a:lstStyle>
            <a:lvl1pPr>
              <a:defRPr/>
            </a:lvl1pPr>
          </a:lstStyle>
          <a:p>
            <a:pPr>
              <a:defRPr/>
            </a:pPr>
            <a:fld id="{35FBF270-85CA-4C62-B602-534CECB7729D}" type="slidenum">
              <a:rPr lang="ru-RU" altLang="en-US"/>
              <a:pPr>
                <a:defRPr/>
              </a:pPr>
              <a:t>‹#›</a:t>
            </a:fld>
            <a:endParaRPr lang="ru-RU"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5"/>
          <p:cNvSpPr>
            <a:spLocks noGrp="1" noChangeArrowheads="1"/>
          </p:cNvSpPr>
          <p:nvPr>
            <p:ph type="dt" sz="half" idx="10"/>
          </p:nvPr>
        </p:nvSpPr>
        <p:spPr>
          <a:ln/>
        </p:spPr>
        <p:txBody>
          <a:bodyPr/>
          <a:lstStyle>
            <a:lvl1pPr>
              <a:defRPr/>
            </a:lvl1pPr>
          </a:lstStyle>
          <a:p>
            <a:pPr>
              <a:defRPr/>
            </a:pPr>
            <a:endParaRPr lang="ru-RU"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ru-RU" altLang="en-US"/>
          </a:p>
        </p:txBody>
      </p:sp>
      <p:sp>
        <p:nvSpPr>
          <p:cNvPr id="5" name="Rectangle 7"/>
          <p:cNvSpPr>
            <a:spLocks noGrp="1" noChangeArrowheads="1"/>
          </p:cNvSpPr>
          <p:nvPr>
            <p:ph type="sldNum" sz="quarter" idx="12"/>
          </p:nvPr>
        </p:nvSpPr>
        <p:spPr>
          <a:ln/>
        </p:spPr>
        <p:txBody>
          <a:bodyPr/>
          <a:lstStyle>
            <a:lvl1pPr>
              <a:defRPr/>
            </a:lvl1pPr>
          </a:lstStyle>
          <a:p>
            <a:pPr>
              <a:defRPr/>
            </a:pPr>
            <a:fld id="{6982D9CA-5D5F-4436-A5D1-A8086F4A060B}" type="slidenum">
              <a:rPr lang="ru-RU" altLang="en-US"/>
              <a:pPr>
                <a:defRPr/>
              </a:pPr>
              <a:t>‹#›</a:t>
            </a:fld>
            <a:endParaRPr lang="ru-RU"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ru-RU"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ru-RU" altLang="en-US"/>
          </a:p>
        </p:txBody>
      </p:sp>
      <p:sp>
        <p:nvSpPr>
          <p:cNvPr id="4" name="Rectangle 7"/>
          <p:cNvSpPr>
            <a:spLocks noGrp="1" noChangeArrowheads="1"/>
          </p:cNvSpPr>
          <p:nvPr>
            <p:ph type="sldNum" sz="quarter" idx="12"/>
          </p:nvPr>
        </p:nvSpPr>
        <p:spPr>
          <a:ln/>
        </p:spPr>
        <p:txBody>
          <a:bodyPr/>
          <a:lstStyle>
            <a:lvl1pPr>
              <a:defRPr/>
            </a:lvl1pPr>
          </a:lstStyle>
          <a:p>
            <a:pPr>
              <a:defRPr/>
            </a:pPr>
            <a:fld id="{2C49AB6F-BC95-4C8F-8AF6-88C4F06387BA}" type="slidenum">
              <a:rPr lang="ru-RU" altLang="en-US"/>
              <a:pPr>
                <a:defRPr/>
              </a:pPr>
              <a:t>‹#›</a:t>
            </a:fld>
            <a:endParaRPr lang="ru-RU"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5"/>
          <p:cNvSpPr>
            <a:spLocks noGrp="1" noChangeArrowheads="1"/>
          </p:cNvSpPr>
          <p:nvPr>
            <p:ph type="dt" sz="half" idx="10"/>
          </p:nvPr>
        </p:nvSpPr>
        <p:spPr>
          <a:ln/>
        </p:spPr>
        <p:txBody>
          <a:bodyPr/>
          <a:lstStyle>
            <a:lvl1pPr>
              <a:defRPr/>
            </a:lvl1pPr>
          </a:lstStyle>
          <a:p>
            <a:pPr>
              <a:defRPr/>
            </a:pPr>
            <a:endParaRPr lang="ru-RU"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ru-RU" altLang="en-US"/>
          </a:p>
        </p:txBody>
      </p:sp>
      <p:sp>
        <p:nvSpPr>
          <p:cNvPr id="7" name="Rectangle 7"/>
          <p:cNvSpPr>
            <a:spLocks noGrp="1" noChangeArrowheads="1"/>
          </p:cNvSpPr>
          <p:nvPr>
            <p:ph type="sldNum" sz="quarter" idx="12"/>
          </p:nvPr>
        </p:nvSpPr>
        <p:spPr>
          <a:ln/>
        </p:spPr>
        <p:txBody>
          <a:bodyPr/>
          <a:lstStyle>
            <a:lvl1pPr>
              <a:defRPr/>
            </a:lvl1pPr>
          </a:lstStyle>
          <a:p>
            <a:pPr>
              <a:defRPr/>
            </a:pPr>
            <a:fld id="{E38293E4-3708-4921-AEA2-958EF66572E5}" type="slidenum">
              <a:rPr lang="ru-RU" altLang="en-US"/>
              <a:pPr>
                <a:defRPr/>
              </a:pPr>
              <a:t>‹#›</a:t>
            </a:fld>
            <a:endParaRPr lang="ru-RU"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5"/>
          <p:cNvSpPr>
            <a:spLocks noGrp="1" noChangeArrowheads="1"/>
          </p:cNvSpPr>
          <p:nvPr>
            <p:ph type="dt" sz="half" idx="10"/>
          </p:nvPr>
        </p:nvSpPr>
        <p:spPr>
          <a:ln/>
        </p:spPr>
        <p:txBody>
          <a:bodyPr/>
          <a:lstStyle>
            <a:lvl1pPr>
              <a:defRPr/>
            </a:lvl1pPr>
          </a:lstStyle>
          <a:p>
            <a:pPr>
              <a:defRPr/>
            </a:pPr>
            <a:endParaRPr lang="ru-RU"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ru-RU" altLang="en-US"/>
          </a:p>
        </p:txBody>
      </p:sp>
      <p:sp>
        <p:nvSpPr>
          <p:cNvPr id="7" name="Rectangle 7"/>
          <p:cNvSpPr>
            <a:spLocks noGrp="1" noChangeArrowheads="1"/>
          </p:cNvSpPr>
          <p:nvPr>
            <p:ph type="sldNum" sz="quarter" idx="12"/>
          </p:nvPr>
        </p:nvSpPr>
        <p:spPr>
          <a:ln/>
        </p:spPr>
        <p:txBody>
          <a:bodyPr/>
          <a:lstStyle>
            <a:lvl1pPr>
              <a:defRPr/>
            </a:lvl1pPr>
          </a:lstStyle>
          <a:p>
            <a:pPr>
              <a:defRPr/>
            </a:pPr>
            <a:fld id="{0FD92EBC-A367-478C-926B-759110F70D35}" type="slidenum">
              <a:rPr lang="ru-RU" altLang="en-US"/>
              <a:pPr>
                <a:defRPr/>
              </a:pPr>
              <a:t>‹#›</a:t>
            </a:fld>
            <a:endParaRPr lang="ru-RU"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folHlink"/>
            </a:gs>
            <a:gs pos="50000">
              <a:schemeClr val="folHlink">
                <a:gamma/>
                <a:tint val="11373"/>
                <a:invGamma/>
              </a:schemeClr>
            </a:gs>
            <a:gs pos="100000">
              <a:schemeClr val="folHlink"/>
            </a:gs>
          </a:gsLst>
          <a:lin ang="2700000" scaled="1"/>
        </a:gradFill>
        <a:effectLst/>
      </p:bgPr>
    </p:bg>
    <p:spTree>
      <p:nvGrpSpPr>
        <p:cNvPr id="1" name=""/>
        <p:cNvGrpSpPr/>
        <p:nvPr/>
      </p:nvGrpSpPr>
      <p:grpSpPr>
        <a:xfrm>
          <a:off x="0" y="0"/>
          <a:ext cx="0" cy="0"/>
          <a:chOff x="0" y="0"/>
          <a:chExt cx="0" cy="0"/>
        </a:xfrm>
      </p:grpSpPr>
      <p:sp>
        <p:nvSpPr>
          <p:cNvPr id="17410"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pPr>
              <a:defRPr/>
            </a:pPr>
            <a:endParaRPr lang="ru-RU"/>
          </a:p>
        </p:txBody>
      </p:sp>
      <p:sp>
        <p:nvSpPr>
          <p:cNvPr id="8195"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ru-RU" altLang="en-US" smtClean="0"/>
              <a:t>Образец заголовка</a:t>
            </a:r>
          </a:p>
        </p:txBody>
      </p:sp>
      <p:sp>
        <p:nvSpPr>
          <p:cNvPr id="8196"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altLang="en-US" smtClean="0"/>
              <a:t>Образец текста</a:t>
            </a:r>
          </a:p>
          <a:p>
            <a:pPr lvl="1"/>
            <a:r>
              <a:rPr lang="ru-RU" altLang="en-US" smtClean="0"/>
              <a:t>Второй уровень</a:t>
            </a:r>
          </a:p>
          <a:p>
            <a:pPr lvl="2"/>
            <a:r>
              <a:rPr lang="ru-RU" altLang="en-US" smtClean="0"/>
              <a:t>Третий уровень</a:t>
            </a:r>
          </a:p>
          <a:p>
            <a:pPr lvl="3"/>
            <a:r>
              <a:rPr lang="ru-RU" altLang="en-US" smtClean="0"/>
              <a:t>Четвертый уровень</a:t>
            </a:r>
          </a:p>
          <a:p>
            <a:pPr lvl="4"/>
            <a:r>
              <a:rPr lang="ru-RU" altLang="en-US" smtClean="0"/>
              <a:t>Пятый уровень</a:t>
            </a:r>
          </a:p>
        </p:txBody>
      </p:sp>
      <p:sp>
        <p:nvSpPr>
          <p:cNvPr id="17413"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ru-RU" altLang="en-US"/>
          </a:p>
        </p:txBody>
      </p:sp>
      <p:sp>
        <p:nvSpPr>
          <p:cNvPr id="17414"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ru-RU" altLang="en-US"/>
          </a:p>
        </p:txBody>
      </p:sp>
      <p:sp>
        <p:nvSpPr>
          <p:cNvPr id="17415"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fld id="{AC24FF67-44F7-4776-80C9-52E0033CEF44}" type="slidenum">
              <a:rPr lang="ru-RU" altLang="en-US"/>
              <a:pPr>
                <a:defRPr/>
              </a:pPr>
              <a:t>‹#›</a:t>
            </a:fld>
            <a:endParaRPr lang="ru-RU" altLang="en-US"/>
          </a:p>
        </p:txBody>
      </p:sp>
      <p:grpSp>
        <p:nvGrpSpPr>
          <p:cNvPr id="8200" name="Group 8"/>
          <p:cNvGrpSpPr>
            <a:grpSpLocks/>
          </p:cNvGrpSpPr>
          <p:nvPr/>
        </p:nvGrpSpPr>
        <p:grpSpPr bwMode="auto">
          <a:xfrm>
            <a:off x="8153400" y="152400"/>
            <a:ext cx="792163" cy="1295400"/>
            <a:chOff x="5136" y="960"/>
            <a:chExt cx="528" cy="864"/>
          </a:xfrm>
        </p:grpSpPr>
        <p:sp>
          <p:nvSpPr>
            <p:cNvPr id="17417" name="Oval 9"/>
            <p:cNvSpPr>
              <a:spLocks noChangeArrowheads="1"/>
            </p:cNvSpPr>
            <p:nvPr/>
          </p:nvSpPr>
          <p:spPr bwMode="auto">
            <a:xfrm>
              <a:off x="5136" y="960"/>
              <a:ext cx="80" cy="80"/>
            </a:xfrm>
            <a:prstGeom prst="ellipse">
              <a:avLst/>
            </a:prstGeom>
            <a:solidFill>
              <a:schemeClr val="tx2"/>
            </a:solidFill>
            <a:ln w="9525">
              <a:noFill/>
              <a:round/>
              <a:headEnd/>
              <a:tailEnd/>
            </a:ln>
            <a:effectLst/>
          </p:spPr>
          <p:txBody>
            <a:bodyPr wrap="none" anchor="ctr"/>
            <a:lstStyle/>
            <a:p>
              <a:pPr>
                <a:defRPr/>
              </a:pPr>
              <a:endParaRPr lang="ru-RU"/>
            </a:p>
          </p:txBody>
        </p:sp>
        <p:sp>
          <p:nvSpPr>
            <p:cNvPr id="17418" name="Oval 10"/>
            <p:cNvSpPr>
              <a:spLocks noChangeArrowheads="1"/>
            </p:cNvSpPr>
            <p:nvPr/>
          </p:nvSpPr>
          <p:spPr bwMode="auto">
            <a:xfrm>
              <a:off x="5248" y="960"/>
              <a:ext cx="79" cy="80"/>
            </a:xfrm>
            <a:prstGeom prst="ellipse">
              <a:avLst/>
            </a:prstGeom>
            <a:solidFill>
              <a:schemeClr val="tx2"/>
            </a:solidFill>
            <a:ln w="9525">
              <a:noFill/>
              <a:round/>
              <a:headEnd/>
              <a:tailEnd/>
            </a:ln>
            <a:effectLst/>
          </p:spPr>
          <p:txBody>
            <a:bodyPr wrap="none" anchor="ctr"/>
            <a:lstStyle/>
            <a:p>
              <a:pPr>
                <a:defRPr/>
              </a:pPr>
              <a:endParaRPr lang="ru-RU"/>
            </a:p>
          </p:txBody>
        </p:sp>
        <p:sp>
          <p:nvSpPr>
            <p:cNvPr id="17419" name="Oval 11"/>
            <p:cNvSpPr>
              <a:spLocks noChangeArrowheads="1"/>
            </p:cNvSpPr>
            <p:nvPr/>
          </p:nvSpPr>
          <p:spPr bwMode="auto">
            <a:xfrm>
              <a:off x="5360" y="960"/>
              <a:ext cx="76" cy="80"/>
            </a:xfrm>
            <a:prstGeom prst="ellipse">
              <a:avLst/>
            </a:prstGeom>
            <a:solidFill>
              <a:schemeClr val="tx2"/>
            </a:solidFill>
            <a:ln w="9525">
              <a:noFill/>
              <a:round/>
              <a:headEnd/>
              <a:tailEnd/>
            </a:ln>
            <a:effectLst/>
          </p:spPr>
          <p:txBody>
            <a:bodyPr wrap="none" anchor="ctr"/>
            <a:lstStyle/>
            <a:p>
              <a:pPr>
                <a:defRPr/>
              </a:pPr>
              <a:endParaRPr lang="ru-RU"/>
            </a:p>
          </p:txBody>
        </p:sp>
        <p:sp>
          <p:nvSpPr>
            <p:cNvPr id="17420" name="Oval 12"/>
            <p:cNvSpPr>
              <a:spLocks noChangeArrowheads="1"/>
            </p:cNvSpPr>
            <p:nvPr/>
          </p:nvSpPr>
          <p:spPr bwMode="auto">
            <a:xfrm>
              <a:off x="5136" y="1072"/>
              <a:ext cx="80" cy="77"/>
            </a:xfrm>
            <a:prstGeom prst="ellipse">
              <a:avLst/>
            </a:prstGeom>
            <a:solidFill>
              <a:schemeClr val="tx2"/>
            </a:solidFill>
            <a:ln w="9525">
              <a:noFill/>
              <a:round/>
              <a:headEnd/>
              <a:tailEnd/>
            </a:ln>
            <a:effectLst/>
          </p:spPr>
          <p:txBody>
            <a:bodyPr wrap="none" anchor="ctr"/>
            <a:lstStyle/>
            <a:p>
              <a:pPr>
                <a:defRPr/>
              </a:pPr>
              <a:endParaRPr lang="ru-RU"/>
            </a:p>
          </p:txBody>
        </p:sp>
        <p:sp>
          <p:nvSpPr>
            <p:cNvPr id="17421" name="Oval 13"/>
            <p:cNvSpPr>
              <a:spLocks noChangeArrowheads="1"/>
            </p:cNvSpPr>
            <p:nvPr/>
          </p:nvSpPr>
          <p:spPr bwMode="auto">
            <a:xfrm>
              <a:off x="5248" y="1072"/>
              <a:ext cx="79" cy="77"/>
            </a:xfrm>
            <a:prstGeom prst="ellipse">
              <a:avLst/>
            </a:prstGeom>
            <a:solidFill>
              <a:schemeClr val="tx2"/>
            </a:solidFill>
            <a:ln w="9525">
              <a:noFill/>
              <a:round/>
              <a:headEnd/>
              <a:tailEnd/>
            </a:ln>
            <a:effectLst/>
          </p:spPr>
          <p:txBody>
            <a:bodyPr wrap="none" anchor="ctr"/>
            <a:lstStyle/>
            <a:p>
              <a:pPr>
                <a:defRPr/>
              </a:pPr>
              <a:endParaRPr lang="ru-RU"/>
            </a:p>
          </p:txBody>
        </p:sp>
        <p:sp>
          <p:nvSpPr>
            <p:cNvPr id="17422" name="Oval 14"/>
            <p:cNvSpPr>
              <a:spLocks noChangeArrowheads="1"/>
            </p:cNvSpPr>
            <p:nvPr/>
          </p:nvSpPr>
          <p:spPr bwMode="auto">
            <a:xfrm>
              <a:off x="5360" y="1072"/>
              <a:ext cx="76" cy="77"/>
            </a:xfrm>
            <a:prstGeom prst="ellipse">
              <a:avLst/>
            </a:prstGeom>
            <a:solidFill>
              <a:schemeClr val="tx2"/>
            </a:solidFill>
            <a:ln w="9525">
              <a:noFill/>
              <a:round/>
              <a:headEnd/>
              <a:tailEnd/>
            </a:ln>
            <a:effectLst/>
          </p:spPr>
          <p:txBody>
            <a:bodyPr wrap="none" anchor="ctr"/>
            <a:lstStyle/>
            <a:p>
              <a:pPr>
                <a:defRPr/>
              </a:pPr>
              <a:endParaRPr lang="ru-RU"/>
            </a:p>
          </p:txBody>
        </p:sp>
        <p:sp>
          <p:nvSpPr>
            <p:cNvPr id="17423" name="Oval 15"/>
            <p:cNvSpPr>
              <a:spLocks noChangeArrowheads="1"/>
            </p:cNvSpPr>
            <p:nvPr/>
          </p:nvSpPr>
          <p:spPr bwMode="auto">
            <a:xfrm>
              <a:off x="5472" y="1072"/>
              <a:ext cx="75" cy="77"/>
            </a:xfrm>
            <a:prstGeom prst="ellipse">
              <a:avLst/>
            </a:prstGeom>
            <a:solidFill>
              <a:schemeClr val="accent2"/>
            </a:solidFill>
            <a:ln w="9525">
              <a:noFill/>
              <a:round/>
              <a:headEnd/>
              <a:tailEnd/>
            </a:ln>
            <a:effectLst/>
          </p:spPr>
          <p:txBody>
            <a:bodyPr wrap="none" anchor="ctr"/>
            <a:lstStyle/>
            <a:p>
              <a:pPr>
                <a:defRPr/>
              </a:pPr>
              <a:endParaRPr lang="ru-RU"/>
            </a:p>
          </p:txBody>
        </p:sp>
        <p:sp>
          <p:nvSpPr>
            <p:cNvPr id="17424" name="Oval 16"/>
            <p:cNvSpPr>
              <a:spLocks noChangeArrowheads="1"/>
            </p:cNvSpPr>
            <p:nvPr/>
          </p:nvSpPr>
          <p:spPr bwMode="auto">
            <a:xfrm>
              <a:off x="5136" y="1184"/>
              <a:ext cx="80" cy="75"/>
            </a:xfrm>
            <a:prstGeom prst="ellipse">
              <a:avLst/>
            </a:prstGeom>
            <a:solidFill>
              <a:schemeClr val="tx2"/>
            </a:solidFill>
            <a:ln w="9525">
              <a:noFill/>
              <a:round/>
              <a:headEnd/>
              <a:tailEnd/>
            </a:ln>
            <a:effectLst/>
          </p:spPr>
          <p:txBody>
            <a:bodyPr wrap="none" anchor="ctr"/>
            <a:lstStyle/>
            <a:p>
              <a:pPr>
                <a:defRPr/>
              </a:pPr>
              <a:endParaRPr lang="ru-RU"/>
            </a:p>
          </p:txBody>
        </p:sp>
        <p:sp>
          <p:nvSpPr>
            <p:cNvPr id="17425" name="Oval 17"/>
            <p:cNvSpPr>
              <a:spLocks noChangeArrowheads="1"/>
            </p:cNvSpPr>
            <p:nvPr/>
          </p:nvSpPr>
          <p:spPr bwMode="auto">
            <a:xfrm>
              <a:off x="5248" y="1184"/>
              <a:ext cx="79" cy="75"/>
            </a:xfrm>
            <a:prstGeom prst="ellipse">
              <a:avLst/>
            </a:prstGeom>
            <a:solidFill>
              <a:schemeClr val="tx2"/>
            </a:solidFill>
            <a:ln w="9525">
              <a:noFill/>
              <a:round/>
              <a:headEnd/>
              <a:tailEnd/>
            </a:ln>
            <a:effectLst/>
          </p:spPr>
          <p:txBody>
            <a:bodyPr wrap="none" anchor="ctr"/>
            <a:lstStyle/>
            <a:p>
              <a:pPr>
                <a:defRPr/>
              </a:pPr>
              <a:endParaRPr lang="ru-RU"/>
            </a:p>
          </p:txBody>
        </p:sp>
        <p:sp>
          <p:nvSpPr>
            <p:cNvPr id="17426" name="Oval 18"/>
            <p:cNvSpPr>
              <a:spLocks noChangeArrowheads="1"/>
            </p:cNvSpPr>
            <p:nvPr/>
          </p:nvSpPr>
          <p:spPr bwMode="auto">
            <a:xfrm>
              <a:off x="5360" y="1184"/>
              <a:ext cx="76" cy="75"/>
            </a:xfrm>
            <a:prstGeom prst="ellipse">
              <a:avLst/>
            </a:prstGeom>
            <a:solidFill>
              <a:schemeClr val="accent2"/>
            </a:solidFill>
            <a:ln w="9525">
              <a:noFill/>
              <a:round/>
              <a:headEnd/>
              <a:tailEnd/>
            </a:ln>
            <a:effectLst/>
          </p:spPr>
          <p:txBody>
            <a:bodyPr wrap="none" anchor="ctr"/>
            <a:lstStyle/>
            <a:p>
              <a:pPr>
                <a:defRPr/>
              </a:pPr>
              <a:endParaRPr lang="ru-RU"/>
            </a:p>
          </p:txBody>
        </p:sp>
        <p:sp>
          <p:nvSpPr>
            <p:cNvPr id="17427" name="Oval 19"/>
            <p:cNvSpPr>
              <a:spLocks noChangeArrowheads="1"/>
            </p:cNvSpPr>
            <p:nvPr/>
          </p:nvSpPr>
          <p:spPr bwMode="auto">
            <a:xfrm>
              <a:off x="5472" y="1184"/>
              <a:ext cx="75" cy="75"/>
            </a:xfrm>
            <a:prstGeom prst="ellipse">
              <a:avLst/>
            </a:prstGeom>
            <a:solidFill>
              <a:schemeClr val="accent2"/>
            </a:solidFill>
            <a:ln w="9525">
              <a:noFill/>
              <a:round/>
              <a:headEnd/>
              <a:tailEnd/>
            </a:ln>
            <a:effectLst/>
          </p:spPr>
          <p:txBody>
            <a:bodyPr wrap="none" anchor="ctr"/>
            <a:lstStyle/>
            <a:p>
              <a:pPr>
                <a:defRPr/>
              </a:pPr>
              <a:endParaRPr lang="ru-RU"/>
            </a:p>
          </p:txBody>
        </p:sp>
        <p:sp>
          <p:nvSpPr>
            <p:cNvPr id="17428" name="Oval 20"/>
            <p:cNvSpPr>
              <a:spLocks noChangeArrowheads="1"/>
            </p:cNvSpPr>
            <p:nvPr/>
          </p:nvSpPr>
          <p:spPr bwMode="auto">
            <a:xfrm>
              <a:off x="5584" y="1184"/>
              <a:ext cx="80" cy="75"/>
            </a:xfrm>
            <a:prstGeom prst="ellipse">
              <a:avLst/>
            </a:prstGeom>
            <a:solidFill>
              <a:schemeClr val="accent1"/>
            </a:solidFill>
            <a:ln w="9525">
              <a:noFill/>
              <a:round/>
              <a:headEnd/>
              <a:tailEnd/>
            </a:ln>
            <a:effectLst/>
          </p:spPr>
          <p:txBody>
            <a:bodyPr wrap="none" anchor="ctr"/>
            <a:lstStyle/>
            <a:p>
              <a:pPr>
                <a:defRPr/>
              </a:pPr>
              <a:endParaRPr lang="ru-RU"/>
            </a:p>
          </p:txBody>
        </p:sp>
        <p:sp>
          <p:nvSpPr>
            <p:cNvPr id="17429" name="Oval 21"/>
            <p:cNvSpPr>
              <a:spLocks noChangeArrowheads="1"/>
            </p:cNvSpPr>
            <p:nvPr/>
          </p:nvSpPr>
          <p:spPr bwMode="auto">
            <a:xfrm>
              <a:off x="5136" y="1296"/>
              <a:ext cx="80" cy="80"/>
            </a:xfrm>
            <a:prstGeom prst="ellipse">
              <a:avLst/>
            </a:prstGeom>
            <a:solidFill>
              <a:schemeClr val="tx2"/>
            </a:solidFill>
            <a:ln w="9525">
              <a:noFill/>
              <a:round/>
              <a:headEnd/>
              <a:tailEnd/>
            </a:ln>
            <a:effectLst/>
          </p:spPr>
          <p:txBody>
            <a:bodyPr wrap="none" anchor="ctr"/>
            <a:lstStyle/>
            <a:p>
              <a:pPr>
                <a:defRPr/>
              </a:pPr>
              <a:endParaRPr lang="ru-RU"/>
            </a:p>
          </p:txBody>
        </p:sp>
        <p:sp>
          <p:nvSpPr>
            <p:cNvPr id="17430" name="Oval 22"/>
            <p:cNvSpPr>
              <a:spLocks noChangeArrowheads="1"/>
            </p:cNvSpPr>
            <p:nvPr/>
          </p:nvSpPr>
          <p:spPr bwMode="auto">
            <a:xfrm>
              <a:off x="5248" y="1296"/>
              <a:ext cx="79" cy="80"/>
            </a:xfrm>
            <a:prstGeom prst="ellipse">
              <a:avLst/>
            </a:prstGeom>
            <a:solidFill>
              <a:schemeClr val="accent2"/>
            </a:solidFill>
            <a:ln w="9525">
              <a:noFill/>
              <a:round/>
              <a:headEnd/>
              <a:tailEnd/>
            </a:ln>
            <a:effectLst/>
          </p:spPr>
          <p:txBody>
            <a:bodyPr wrap="none" anchor="ctr"/>
            <a:lstStyle/>
            <a:p>
              <a:pPr>
                <a:defRPr/>
              </a:pPr>
              <a:endParaRPr lang="ru-RU"/>
            </a:p>
          </p:txBody>
        </p:sp>
        <p:sp>
          <p:nvSpPr>
            <p:cNvPr id="17431" name="Oval 23"/>
            <p:cNvSpPr>
              <a:spLocks noChangeArrowheads="1"/>
            </p:cNvSpPr>
            <p:nvPr/>
          </p:nvSpPr>
          <p:spPr bwMode="auto">
            <a:xfrm>
              <a:off x="5360" y="1296"/>
              <a:ext cx="76" cy="80"/>
            </a:xfrm>
            <a:prstGeom prst="ellipse">
              <a:avLst/>
            </a:prstGeom>
            <a:solidFill>
              <a:schemeClr val="accent2"/>
            </a:solidFill>
            <a:ln w="9525">
              <a:noFill/>
              <a:round/>
              <a:headEnd/>
              <a:tailEnd/>
            </a:ln>
            <a:effectLst/>
          </p:spPr>
          <p:txBody>
            <a:bodyPr wrap="none" anchor="ctr"/>
            <a:lstStyle/>
            <a:p>
              <a:pPr>
                <a:defRPr/>
              </a:pPr>
              <a:endParaRPr lang="ru-RU"/>
            </a:p>
          </p:txBody>
        </p:sp>
        <p:sp>
          <p:nvSpPr>
            <p:cNvPr id="17432" name="Oval 24"/>
            <p:cNvSpPr>
              <a:spLocks noChangeArrowheads="1"/>
            </p:cNvSpPr>
            <p:nvPr/>
          </p:nvSpPr>
          <p:spPr bwMode="auto">
            <a:xfrm>
              <a:off x="5472" y="1296"/>
              <a:ext cx="75" cy="80"/>
            </a:xfrm>
            <a:prstGeom prst="ellipse">
              <a:avLst/>
            </a:prstGeom>
            <a:solidFill>
              <a:schemeClr val="accent1"/>
            </a:solidFill>
            <a:ln w="9525">
              <a:noFill/>
              <a:round/>
              <a:headEnd/>
              <a:tailEnd/>
            </a:ln>
            <a:effectLst/>
          </p:spPr>
          <p:txBody>
            <a:bodyPr wrap="none" anchor="ctr"/>
            <a:lstStyle/>
            <a:p>
              <a:pPr>
                <a:defRPr/>
              </a:pPr>
              <a:endParaRPr lang="ru-RU"/>
            </a:p>
          </p:txBody>
        </p:sp>
        <p:sp>
          <p:nvSpPr>
            <p:cNvPr id="17433" name="Oval 25"/>
            <p:cNvSpPr>
              <a:spLocks noChangeArrowheads="1"/>
            </p:cNvSpPr>
            <p:nvPr/>
          </p:nvSpPr>
          <p:spPr bwMode="auto">
            <a:xfrm>
              <a:off x="5136" y="1408"/>
              <a:ext cx="80" cy="80"/>
            </a:xfrm>
            <a:prstGeom prst="ellipse">
              <a:avLst/>
            </a:prstGeom>
            <a:solidFill>
              <a:schemeClr val="accent2"/>
            </a:solidFill>
            <a:ln w="9525">
              <a:noFill/>
              <a:round/>
              <a:headEnd/>
              <a:tailEnd/>
            </a:ln>
            <a:effectLst/>
          </p:spPr>
          <p:txBody>
            <a:bodyPr wrap="none" anchor="ctr"/>
            <a:lstStyle/>
            <a:p>
              <a:pPr>
                <a:defRPr/>
              </a:pPr>
              <a:endParaRPr lang="ru-RU"/>
            </a:p>
          </p:txBody>
        </p:sp>
        <p:sp>
          <p:nvSpPr>
            <p:cNvPr id="17434" name="Oval 26"/>
            <p:cNvSpPr>
              <a:spLocks noChangeArrowheads="1"/>
            </p:cNvSpPr>
            <p:nvPr/>
          </p:nvSpPr>
          <p:spPr bwMode="auto">
            <a:xfrm>
              <a:off x="5248" y="1408"/>
              <a:ext cx="79" cy="80"/>
            </a:xfrm>
            <a:prstGeom prst="ellipse">
              <a:avLst/>
            </a:prstGeom>
            <a:solidFill>
              <a:schemeClr val="accent2"/>
            </a:solidFill>
            <a:ln w="9525">
              <a:noFill/>
              <a:round/>
              <a:headEnd/>
              <a:tailEnd/>
            </a:ln>
            <a:effectLst/>
          </p:spPr>
          <p:txBody>
            <a:bodyPr wrap="none" anchor="ctr"/>
            <a:lstStyle/>
            <a:p>
              <a:pPr>
                <a:defRPr/>
              </a:pPr>
              <a:endParaRPr lang="ru-RU"/>
            </a:p>
          </p:txBody>
        </p:sp>
        <p:sp>
          <p:nvSpPr>
            <p:cNvPr id="17435" name="Oval 27"/>
            <p:cNvSpPr>
              <a:spLocks noChangeArrowheads="1"/>
            </p:cNvSpPr>
            <p:nvPr/>
          </p:nvSpPr>
          <p:spPr bwMode="auto">
            <a:xfrm>
              <a:off x="5360" y="1408"/>
              <a:ext cx="76" cy="80"/>
            </a:xfrm>
            <a:prstGeom prst="ellipse">
              <a:avLst/>
            </a:prstGeom>
            <a:solidFill>
              <a:schemeClr val="accent1"/>
            </a:solidFill>
            <a:ln w="9525">
              <a:noFill/>
              <a:round/>
              <a:headEnd/>
              <a:tailEnd/>
            </a:ln>
            <a:effectLst/>
          </p:spPr>
          <p:txBody>
            <a:bodyPr wrap="none" anchor="ctr"/>
            <a:lstStyle/>
            <a:p>
              <a:pPr>
                <a:defRPr/>
              </a:pPr>
              <a:endParaRPr lang="ru-RU"/>
            </a:p>
          </p:txBody>
        </p:sp>
        <p:sp>
          <p:nvSpPr>
            <p:cNvPr id="17436" name="Oval 28"/>
            <p:cNvSpPr>
              <a:spLocks noChangeArrowheads="1"/>
            </p:cNvSpPr>
            <p:nvPr/>
          </p:nvSpPr>
          <p:spPr bwMode="auto">
            <a:xfrm>
              <a:off x="5472" y="1408"/>
              <a:ext cx="75" cy="80"/>
            </a:xfrm>
            <a:prstGeom prst="ellipse">
              <a:avLst/>
            </a:prstGeom>
            <a:solidFill>
              <a:schemeClr val="accent1"/>
            </a:solidFill>
            <a:ln w="9525">
              <a:noFill/>
              <a:round/>
              <a:headEnd/>
              <a:tailEnd/>
            </a:ln>
            <a:effectLst/>
          </p:spPr>
          <p:txBody>
            <a:bodyPr wrap="none" anchor="ctr"/>
            <a:lstStyle/>
            <a:p>
              <a:pPr>
                <a:defRPr/>
              </a:pPr>
              <a:endParaRPr lang="ru-RU"/>
            </a:p>
          </p:txBody>
        </p:sp>
        <p:sp>
          <p:nvSpPr>
            <p:cNvPr id="17437" name="Oval 29"/>
            <p:cNvSpPr>
              <a:spLocks noChangeArrowheads="1"/>
            </p:cNvSpPr>
            <p:nvPr/>
          </p:nvSpPr>
          <p:spPr bwMode="auto">
            <a:xfrm>
              <a:off x="5584" y="1408"/>
              <a:ext cx="80" cy="80"/>
            </a:xfrm>
            <a:prstGeom prst="ellipse">
              <a:avLst/>
            </a:prstGeom>
            <a:solidFill>
              <a:schemeClr val="folHlink"/>
            </a:solidFill>
            <a:ln w="9525">
              <a:noFill/>
              <a:round/>
              <a:headEnd/>
              <a:tailEnd/>
            </a:ln>
            <a:effectLst/>
          </p:spPr>
          <p:txBody>
            <a:bodyPr wrap="none" anchor="ctr"/>
            <a:lstStyle/>
            <a:p>
              <a:pPr>
                <a:defRPr/>
              </a:pPr>
              <a:endParaRPr lang="ru-RU"/>
            </a:p>
          </p:txBody>
        </p:sp>
        <p:sp>
          <p:nvSpPr>
            <p:cNvPr id="17438" name="Oval 30"/>
            <p:cNvSpPr>
              <a:spLocks noChangeArrowheads="1"/>
            </p:cNvSpPr>
            <p:nvPr/>
          </p:nvSpPr>
          <p:spPr bwMode="auto">
            <a:xfrm>
              <a:off x="5136" y="1520"/>
              <a:ext cx="80" cy="79"/>
            </a:xfrm>
            <a:prstGeom prst="ellipse">
              <a:avLst/>
            </a:prstGeom>
            <a:solidFill>
              <a:schemeClr val="accent2"/>
            </a:solidFill>
            <a:ln w="9525">
              <a:noFill/>
              <a:round/>
              <a:headEnd/>
              <a:tailEnd/>
            </a:ln>
            <a:effectLst/>
          </p:spPr>
          <p:txBody>
            <a:bodyPr wrap="none" anchor="ctr"/>
            <a:lstStyle/>
            <a:p>
              <a:pPr>
                <a:defRPr/>
              </a:pPr>
              <a:endParaRPr lang="ru-RU"/>
            </a:p>
          </p:txBody>
        </p:sp>
        <p:sp>
          <p:nvSpPr>
            <p:cNvPr id="17439" name="Oval 31"/>
            <p:cNvSpPr>
              <a:spLocks noChangeArrowheads="1"/>
            </p:cNvSpPr>
            <p:nvPr/>
          </p:nvSpPr>
          <p:spPr bwMode="auto">
            <a:xfrm>
              <a:off x="5248" y="1520"/>
              <a:ext cx="79" cy="79"/>
            </a:xfrm>
            <a:prstGeom prst="ellipse">
              <a:avLst/>
            </a:prstGeom>
            <a:solidFill>
              <a:schemeClr val="accent1"/>
            </a:solidFill>
            <a:ln w="9525">
              <a:noFill/>
              <a:round/>
              <a:headEnd/>
              <a:tailEnd/>
            </a:ln>
            <a:effectLst/>
          </p:spPr>
          <p:txBody>
            <a:bodyPr wrap="none" anchor="ctr"/>
            <a:lstStyle/>
            <a:p>
              <a:pPr>
                <a:defRPr/>
              </a:pPr>
              <a:endParaRPr lang="ru-RU"/>
            </a:p>
          </p:txBody>
        </p:sp>
        <p:sp>
          <p:nvSpPr>
            <p:cNvPr id="17440" name="Oval 32"/>
            <p:cNvSpPr>
              <a:spLocks noChangeArrowheads="1"/>
            </p:cNvSpPr>
            <p:nvPr/>
          </p:nvSpPr>
          <p:spPr bwMode="auto">
            <a:xfrm>
              <a:off x="5360" y="1520"/>
              <a:ext cx="76" cy="79"/>
            </a:xfrm>
            <a:prstGeom prst="ellipse">
              <a:avLst/>
            </a:prstGeom>
            <a:solidFill>
              <a:schemeClr val="accent1"/>
            </a:solidFill>
            <a:ln w="9525">
              <a:noFill/>
              <a:round/>
              <a:headEnd/>
              <a:tailEnd/>
            </a:ln>
            <a:effectLst/>
          </p:spPr>
          <p:txBody>
            <a:bodyPr wrap="none" anchor="ctr"/>
            <a:lstStyle/>
            <a:p>
              <a:pPr>
                <a:defRPr/>
              </a:pPr>
              <a:endParaRPr lang="ru-RU"/>
            </a:p>
          </p:txBody>
        </p:sp>
        <p:sp>
          <p:nvSpPr>
            <p:cNvPr id="17441" name="Oval 33"/>
            <p:cNvSpPr>
              <a:spLocks noChangeArrowheads="1"/>
            </p:cNvSpPr>
            <p:nvPr/>
          </p:nvSpPr>
          <p:spPr bwMode="auto">
            <a:xfrm>
              <a:off x="5472" y="1520"/>
              <a:ext cx="75" cy="79"/>
            </a:xfrm>
            <a:prstGeom prst="ellipse">
              <a:avLst/>
            </a:prstGeom>
            <a:solidFill>
              <a:schemeClr val="folHlink"/>
            </a:solidFill>
            <a:ln w="9525">
              <a:noFill/>
              <a:round/>
              <a:headEnd/>
              <a:tailEnd/>
            </a:ln>
            <a:effectLst/>
          </p:spPr>
          <p:txBody>
            <a:bodyPr wrap="none" anchor="ctr"/>
            <a:lstStyle/>
            <a:p>
              <a:pPr>
                <a:defRPr/>
              </a:pPr>
              <a:endParaRPr lang="ru-RU"/>
            </a:p>
          </p:txBody>
        </p:sp>
        <p:sp>
          <p:nvSpPr>
            <p:cNvPr id="17442" name="Oval 34"/>
            <p:cNvSpPr>
              <a:spLocks noChangeArrowheads="1"/>
            </p:cNvSpPr>
            <p:nvPr/>
          </p:nvSpPr>
          <p:spPr bwMode="auto">
            <a:xfrm>
              <a:off x="5136" y="1632"/>
              <a:ext cx="80" cy="75"/>
            </a:xfrm>
            <a:prstGeom prst="ellipse">
              <a:avLst/>
            </a:prstGeom>
            <a:solidFill>
              <a:schemeClr val="accent1"/>
            </a:solidFill>
            <a:ln w="9525">
              <a:noFill/>
              <a:round/>
              <a:headEnd/>
              <a:tailEnd/>
            </a:ln>
            <a:effectLst/>
          </p:spPr>
          <p:txBody>
            <a:bodyPr wrap="none" anchor="ctr"/>
            <a:lstStyle/>
            <a:p>
              <a:pPr>
                <a:defRPr/>
              </a:pPr>
              <a:endParaRPr lang="ru-RU"/>
            </a:p>
          </p:txBody>
        </p:sp>
        <p:sp>
          <p:nvSpPr>
            <p:cNvPr id="17443" name="Oval 35"/>
            <p:cNvSpPr>
              <a:spLocks noChangeArrowheads="1"/>
            </p:cNvSpPr>
            <p:nvPr/>
          </p:nvSpPr>
          <p:spPr bwMode="auto">
            <a:xfrm>
              <a:off x="5248" y="1632"/>
              <a:ext cx="79" cy="75"/>
            </a:xfrm>
            <a:prstGeom prst="ellipse">
              <a:avLst/>
            </a:prstGeom>
            <a:solidFill>
              <a:schemeClr val="accent1"/>
            </a:solidFill>
            <a:ln w="9525">
              <a:noFill/>
              <a:round/>
              <a:headEnd/>
              <a:tailEnd/>
            </a:ln>
            <a:effectLst/>
          </p:spPr>
          <p:txBody>
            <a:bodyPr wrap="none" anchor="ctr"/>
            <a:lstStyle/>
            <a:p>
              <a:pPr>
                <a:defRPr/>
              </a:pPr>
              <a:endParaRPr lang="ru-RU"/>
            </a:p>
          </p:txBody>
        </p:sp>
        <p:sp>
          <p:nvSpPr>
            <p:cNvPr id="17444" name="Oval 36"/>
            <p:cNvSpPr>
              <a:spLocks noChangeArrowheads="1"/>
            </p:cNvSpPr>
            <p:nvPr/>
          </p:nvSpPr>
          <p:spPr bwMode="auto">
            <a:xfrm>
              <a:off x="5360" y="1632"/>
              <a:ext cx="76" cy="75"/>
            </a:xfrm>
            <a:prstGeom prst="ellipse">
              <a:avLst/>
            </a:prstGeom>
            <a:solidFill>
              <a:schemeClr val="folHlink"/>
            </a:solidFill>
            <a:ln w="9525">
              <a:noFill/>
              <a:round/>
              <a:headEnd/>
              <a:tailEnd/>
            </a:ln>
            <a:effectLst/>
          </p:spPr>
          <p:txBody>
            <a:bodyPr wrap="none" anchor="ctr"/>
            <a:lstStyle/>
            <a:p>
              <a:pPr>
                <a:defRPr/>
              </a:pPr>
              <a:endParaRPr lang="ru-RU"/>
            </a:p>
          </p:txBody>
        </p:sp>
        <p:sp>
          <p:nvSpPr>
            <p:cNvPr id="17445" name="Oval 37"/>
            <p:cNvSpPr>
              <a:spLocks noChangeArrowheads="1"/>
            </p:cNvSpPr>
            <p:nvPr/>
          </p:nvSpPr>
          <p:spPr bwMode="auto">
            <a:xfrm>
              <a:off x="5472" y="1632"/>
              <a:ext cx="75" cy="75"/>
            </a:xfrm>
            <a:prstGeom prst="ellipse">
              <a:avLst/>
            </a:prstGeom>
            <a:solidFill>
              <a:schemeClr val="folHlink"/>
            </a:solidFill>
            <a:ln w="9525">
              <a:noFill/>
              <a:round/>
              <a:headEnd/>
              <a:tailEnd/>
            </a:ln>
            <a:effectLst/>
          </p:spPr>
          <p:txBody>
            <a:bodyPr wrap="none" anchor="ctr"/>
            <a:lstStyle/>
            <a:p>
              <a:pPr>
                <a:defRPr/>
              </a:pPr>
              <a:endParaRPr lang="ru-RU"/>
            </a:p>
          </p:txBody>
        </p:sp>
        <p:sp>
          <p:nvSpPr>
            <p:cNvPr id="17446" name="Oval 38"/>
            <p:cNvSpPr>
              <a:spLocks noChangeArrowheads="1"/>
            </p:cNvSpPr>
            <p:nvPr/>
          </p:nvSpPr>
          <p:spPr bwMode="auto">
            <a:xfrm>
              <a:off x="5248" y="1744"/>
              <a:ext cx="79" cy="80"/>
            </a:xfrm>
            <a:prstGeom prst="ellipse">
              <a:avLst/>
            </a:prstGeom>
            <a:solidFill>
              <a:schemeClr val="folHlink"/>
            </a:solidFill>
            <a:ln w="9525">
              <a:noFill/>
              <a:round/>
              <a:headEnd/>
              <a:tailEnd/>
            </a:ln>
            <a:effectLst/>
          </p:spPr>
          <p:txBody>
            <a:bodyPr wrap="none" anchor="ctr"/>
            <a:lstStyle/>
            <a:p>
              <a:pPr>
                <a:defRPr/>
              </a:pPr>
              <a:endParaRPr lang="ru-RU"/>
            </a:p>
          </p:txBody>
        </p:sp>
        <p:sp>
          <p:nvSpPr>
            <p:cNvPr id="17447" name="Oval 39"/>
            <p:cNvSpPr>
              <a:spLocks noChangeArrowheads="1"/>
            </p:cNvSpPr>
            <p:nvPr/>
          </p:nvSpPr>
          <p:spPr bwMode="auto">
            <a:xfrm>
              <a:off x="5472" y="1744"/>
              <a:ext cx="75" cy="80"/>
            </a:xfrm>
            <a:prstGeom prst="ellipse">
              <a:avLst/>
            </a:prstGeom>
            <a:solidFill>
              <a:schemeClr val="folHlink"/>
            </a:solidFill>
            <a:ln w="9525">
              <a:noFill/>
              <a:round/>
              <a:headEnd/>
              <a:tailEnd/>
            </a:ln>
            <a:effectLst/>
          </p:spPr>
          <p:txBody>
            <a:bodyPr wrap="none" anchor="ctr"/>
            <a:lstStyle/>
            <a:p>
              <a:pPr>
                <a:defRPr/>
              </a:pPr>
              <a:endParaRPr lang="ru-RU"/>
            </a:p>
          </p:txBody>
        </p:sp>
      </p:grpSp>
    </p:spTree>
  </p:cSld>
  <p:clrMap bg1="lt1" tx1="dk1" bg2="lt2" tx2="dk2" accent1="accent1" accent2="accent2" accent3="accent3" accent4="accent4" accent5="accent5" accent6="accent6" hlink="hlink" folHlink="folHlink"/>
  <p:sldLayoutIdLst>
    <p:sldLayoutId id="2147483732"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cs typeface="Arial" charset="0"/>
        </a:defRPr>
      </a:lvl2pPr>
      <a:lvl3pPr algn="l" rtl="0" eaLnBrk="0" fontAlgn="base" hangingPunct="0">
        <a:spcBef>
          <a:spcPct val="0"/>
        </a:spcBef>
        <a:spcAft>
          <a:spcPct val="0"/>
        </a:spcAft>
        <a:defRPr sz="3900" b="1">
          <a:solidFill>
            <a:schemeClr val="tx2"/>
          </a:solidFill>
          <a:latin typeface="Arial" charset="0"/>
          <a:cs typeface="Arial" charset="0"/>
        </a:defRPr>
      </a:lvl3pPr>
      <a:lvl4pPr algn="l" rtl="0" eaLnBrk="0" fontAlgn="base" hangingPunct="0">
        <a:spcBef>
          <a:spcPct val="0"/>
        </a:spcBef>
        <a:spcAft>
          <a:spcPct val="0"/>
        </a:spcAft>
        <a:defRPr sz="3900" b="1">
          <a:solidFill>
            <a:schemeClr val="tx2"/>
          </a:solidFill>
          <a:latin typeface="Arial" charset="0"/>
          <a:cs typeface="Arial" charset="0"/>
        </a:defRPr>
      </a:lvl4pPr>
      <a:lvl5pPr algn="l" rtl="0" eaLnBrk="0" fontAlgn="base" hangingPunct="0">
        <a:spcBef>
          <a:spcPct val="0"/>
        </a:spcBef>
        <a:spcAft>
          <a:spcPct val="0"/>
        </a:spcAft>
        <a:defRPr sz="3900" b="1">
          <a:solidFill>
            <a:schemeClr val="tx2"/>
          </a:solidFill>
          <a:latin typeface="Arial" charset="0"/>
          <a:cs typeface="Arial" charset="0"/>
        </a:defRPr>
      </a:lvl5pPr>
      <a:lvl6pPr marL="457200" algn="l" rtl="0" fontAlgn="base">
        <a:spcBef>
          <a:spcPct val="0"/>
        </a:spcBef>
        <a:spcAft>
          <a:spcPct val="0"/>
        </a:spcAft>
        <a:defRPr sz="3900" b="1">
          <a:solidFill>
            <a:schemeClr val="tx2"/>
          </a:solidFill>
          <a:latin typeface="Arial" charset="0"/>
          <a:cs typeface="Arial" charset="0"/>
        </a:defRPr>
      </a:lvl6pPr>
      <a:lvl7pPr marL="914400" algn="l" rtl="0" fontAlgn="base">
        <a:spcBef>
          <a:spcPct val="0"/>
        </a:spcBef>
        <a:spcAft>
          <a:spcPct val="0"/>
        </a:spcAft>
        <a:defRPr sz="3900" b="1">
          <a:solidFill>
            <a:schemeClr val="tx2"/>
          </a:solidFill>
          <a:latin typeface="Arial" charset="0"/>
          <a:cs typeface="Arial" charset="0"/>
        </a:defRPr>
      </a:lvl7pPr>
      <a:lvl8pPr marL="1371600" algn="l" rtl="0" fontAlgn="base">
        <a:spcBef>
          <a:spcPct val="0"/>
        </a:spcBef>
        <a:spcAft>
          <a:spcPct val="0"/>
        </a:spcAft>
        <a:defRPr sz="3900" b="1">
          <a:solidFill>
            <a:schemeClr val="tx2"/>
          </a:solidFill>
          <a:latin typeface="Arial" charset="0"/>
          <a:cs typeface="Arial" charset="0"/>
        </a:defRPr>
      </a:lvl8pPr>
      <a:lvl9pPr marL="1828800" algn="l" rtl="0" fontAlgn="base">
        <a:spcBef>
          <a:spcPct val="0"/>
        </a:spcBef>
        <a:spcAft>
          <a:spcPct val="0"/>
        </a:spcAft>
        <a:defRPr sz="3900" b="1">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cs typeface="+mn-cs"/>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cs typeface="+mn-cs"/>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cs typeface="+mn-cs"/>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p:txBody>
          <a:bodyPr/>
          <a:lstStyle/>
          <a:p>
            <a:pPr algn="ctr" eaLnBrk="1" hangingPunct="1"/>
            <a:r>
              <a:rPr lang="ru-RU" sz="4400" dirty="0" smtClean="0"/>
              <a:t>Подростки </a:t>
            </a:r>
            <a:r>
              <a:rPr lang="ru-RU" sz="4400" dirty="0" smtClean="0"/>
              <a:t>и учебная </a:t>
            </a:r>
            <a:r>
              <a:rPr lang="ru-RU" sz="4400" dirty="0" smtClean="0"/>
              <a:t>мотивация</a:t>
            </a:r>
            <a:endParaRPr lang="ru-RU" sz="4400" dirty="0" smtClean="0"/>
          </a:p>
        </p:txBody>
      </p:sp>
      <p:sp>
        <p:nvSpPr>
          <p:cNvPr id="10243" name="Rectangle 3"/>
          <p:cNvSpPr>
            <a:spLocks noGrp="1" noChangeArrowheads="1"/>
          </p:cNvSpPr>
          <p:nvPr>
            <p:ph type="subTitle" idx="1"/>
          </p:nvPr>
        </p:nvSpPr>
        <p:spPr>
          <a:xfrm>
            <a:off x="1000125" y="5715000"/>
            <a:ext cx="6248400" cy="855663"/>
          </a:xfrm>
        </p:spPr>
        <p:txBody>
          <a:bodyPr/>
          <a:lstStyle/>
          <a:p>
            <a:pPr eaLnBrk="1" hangingPunct="1"/>
            <a:r>
              <a:rPr lang="ru-RU" dirty="0" smtClean="0"/>
              <a:t>Материалы  к </a:t>
            </a:r>
            <a:r>
              <a:rPr lang="ru-RU" dirty="0" err="1" smtClean="0"/>
              <a:t>вебинару</a:t>
            </a:r>
            <a:endParaRPr lang="ru-RU" dirty="0" smtClean="0"/>
          </a:p>
        </p:txBody>
      </p:sp>
      <p:pic>
        <p:nvPicPr>
          <p:cNvPr id="10244" name="Picture 4" descr="F:\инки\image.jpg"/>
          <p:cNvPicPr>
            <a:picLocks noChangeAspect="1" noChangeArrowheads="1"/>
          </p:cNvPicPr>
          <p:nvPr/>
        </p:nvPicPr>
        <p:blipFill>
          <a:blip r:embed="rId2" cstate="screen"/>
          <a:srcRect/>
          <a:stretch>
            <a:fillRect/>
          </a:stretch>
        </p:blipFill>
        <p:spPr bwMode="auto">
          <a:xfrm>
            <a:off x="1857375" y="3000375"/>
            <a:ext cx="5072063" cy="2536825"/>
          </a:xfrm>
          <a:prstGeom prst="rect">
            <a:avLst/>
          </a:prstGeom>
          <a:noFill/>
          <a:ln w="9525">
            <a:noFill/>
            <a:miter lim="800000"/>
            <a:headEnd/>
            <a:tailEnd/>
          </a:ln>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defRPr/>
            </a:pPr>
            <a:r>
              <a:rPr lang="ru-RU" smtClean="0">
                <a:effectLst>
                  <a:outerShdw blurRad="38100" dist="38100" dir="2700000" algn="tl">
                    <a:srgbClr val="000000"/>
                  </a:outerShdw>
                </a:effectLst>
              </a:rPr>
              <a:t>Реализация мотива в поведении</a:t>
            </a:r>
          </a:p>
        </p:txBody>
      </p:sp>
      <p:sp>
        <p:nvSpPr>
          <p:cNvPr id="19459" name="Rectangle 3"/>
          <p:cNvSpPr>
            <a:spLocks noGrp="1" noChangeArrowheads="1"/>
          </p:cNvSpPr>
          <p:nvPr>
            <p:ph type="body" idx="1"/>
          </p:nvPr>
        </p:nvSpPr>
        <p:spPr>
          <a:xfrm>
            <a:off x="457200" y="1719263"/>
            <a:ext cx="5972175" cy="4781550"/>
          </a:xfrm>
        </p:spPr>
        <p:txBody>
          <a:bodyPr/>
          <a:lstStyle/>
          <a:p>
            <a:pPr marL="0" indent="363538" eaLnBrk="1" hangingPunct="1">
              <a:buFont typeface="Wingdings" pitchFamily="2" charset="2"/>
              <a:buNone/>
            </a:pPr>
            <a:r>
              <a:rPr lang="ru-RU" smtClean="0"/>
              <a:t>Если мотив имеет для учащихся личностный смысл, то он, как правило, является и действенным.</a:t>
            </a:r>
          </a:p>
          <a:p>
            <a:pPr marL="0" indent="363538" eaLnBrk="1" hangingPunct="1">
              <a:buFont typeface="Wingdings" pitchFamily="2" charset="2"/>
              <a:buNone/>
            </a:pPr>
            <a:r>
              <a:rPr lang="ru-RU" smtClean="0"/>
              <a:t>Устойчивость интересов:</a:t>
            </a:r>
          </a:p>
          <a:p>
            <a:pPr marL="0" indent="363538" eaLnBrk="1" hangingPunct="1"/>
            <a:r>
              <a:rPr lang="ru-RU" smtClean="0"/>
              <a:t>Ситуативный;</a:t>
            </a:r>
          </a:p>
          <a:p>
            <a:pPr marL="0" indent="363538" eaLnBrk="1" hangingPunct="1"/>
            <a:r>
              <a:rPr lang="ru-RU" smtClean="0"/>
              <a:t>Относительно устойчивый;</a:t>
            </a:r>
          </a:p>
          <a:p>
            <a:pPr marL="0" indent="363538" eaLnBrk="1" hangingPunct="1"/>
            <a:r>
              <a:rPr lang="ru-RU" smtClean="0"/>
              <a:t>Достаточно устойчивый;</a:t>
            </a:r>
          </a:p>
        </p:txBody>
      </p:sp>
      <p:pic>
        <p:nvPicPr>
          <p:cNvPr id="19460" name="Picture 4" descr="F:\инки\dezadaptatsiya-detej-k-shkole.jpg"/>
          <p:cNvPicPr>
            <a:picLocks noChangeAspect="1" noChangeArrowheads="1"/>
          </p:cNvPicPr>
          <p:nvPr/>
        </p:nvPicPr>
        <p:blipFill>
          <a:blip r:embed="rId2" cstate="screen"/>
          <a:srcRect/>
          <a:stretch>
            <a:fillRect/>
          </a:stretch>
        </p:blipFill>
        <p:spPr bwMode="auto">
          <a:xfrm>
            <a:off x="5500694" y="4143380"/>
            <a:ext cx="3427310" cy="2286016"/>
          </a:xfrm>
          <a:prstGeom prst="rect">
            <a:avLst/>
          </a:prstGeom>
          <a:ln>
            <a:noFill/>
          </a:ln>
          <a:effectLst>
            <a:softEdge rad="112500"/>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defRPr/>
            </a:pPr>
            <a:r>
              <a:rPr lang="ru-RU" smtClean="0">
                <a:effectLst>
                  <a:outerShdw blurRad="38100" dist="38100" dir="2700000" algn="tl">
                    <a:srgbClr val="000000"/>
                  </a:outerShdw>
                </a:effectLst>
              </a:rPr>
              <a:t>Эмоциональный компонент мотивации учения</a:t>
            </a:r>
          </a:p>
        </p:txBody>
      </p:sp>
      <p:sp>
        <p:nvSpPr>
          <p:cNvPr id="20483" name="Rectangle 3"/>
          <p:cNvSpPr>
            <a:spLocks noGrp="1" noChangeArrowheads="1"/>
          </p:cNvSpPr>
          <p:nvPr>
            <p:ph type="body" idx="1"/>
          </p:nvPr>
        </p:nvSpPr>
        <p:spPr>
          <a:xfrm>
            <a:off x="468313" y="1700213"/>
            <a:ext cx="8229600" cy="4411662"/>
          </a:xfrm>
        </p:spPr>
        <p:txBody>
          <a:bodyPr/>
          <a:lstStyle/>
          <a:p>
            <a:pPr marL="0" indent="363538" eaLnBrk="1" hangingPunct="1">
              <a:lnSpc>
                <a:spcPct val="80000"/>
              </a:lnSpc>
              <a:buFont typeface="Wingdings" pitchFamily="2" charset="2"/>
              <a:buNone/>
            </a:pPr>
            <a:r>
              <a:rPr lang="ru-RU" sz="1700" smtClean="0"/>
              <a:t>главной характеристикой эмоционального компонента являются переживания школьников в процессе учебной деятельности, эмоциональное отношение к обучению. </a:t>
            </a:r>
          </a:p>
          <a:p>
            <a:pPr marL="0" indent="363538" eaLnBrk="1" hangingPunct="1">
              <a:lnSpc>
                <a:spcPct val="80000"/>
              </a:lnSpc>
              <a:buFont typeface="Wingdings" pitchFamily="2" charset="2"/>
              <a:buNone/>
            </a:pPr>
            <a:r>
              <a:rPr lang="ru-RU" sz="1700" smtClean="0"/>
              <a:t>Положительные эмоции могут быть связаны:</a:t>
            </a:r>
          </a:p>
          <a:p>
            <a:pPr marL="0" indent="363538" eaLnBrk="1" hangingPunct="1">
              <a:lnSpc>
                <a:spcPct val="80000"/>
              </a:lnSpc>
            </a:pPr>
            <a:r>
              <a:rPr lang="ru-RU" sz="1700" smtClean="0"/>
              <a:t> со школой в целом и с пребыванием в ней, обусловлены ровными деловыми взаимоотношениями школьника с учителями и товарищами, отсутствием конфликтов с ними;</a:t>
            </a:r>
          </a:p>
          <a:p>
            <a:pPr marL="0" indent="363538" eaLnBrk="1" hangingPunct="1">
              <a:lnSpc>
                <a:spcPct val="80000"/>
              </a:lnSpc>
            </a:pPr>
            <a:r>
              <a:rPr lang="ru-RU" sz="1700" smtClean="0"/>
              <a:t> участием в жизни классного и школьного коллектива;</a:t>
            </a:r>
          </a:p>
          <a:p>
            <a:pPr marL="0" indent="363538" eaLnBrk="1" hangingPunct="1">
              <a:lnSpc>
                <a:spcPct val="80000"/>
              </a:lnSpc>
            </a:pPr>
            <a:r>
              <a:rPr lang="ru-RU" sz="1700" smtClean="0"/>
              <a:t> связаны с осознанием каждым учеником своих потенциальных возможностей в достижении успехов в учебной работе и преодолении трудностей.</a:t>
            </a:r>
          </a:p>
          <a:p>
            <a:pPr marL="0" indent="363538" eaLnBrk="1" hangingPunct="1">
              <a:lnSpc>
                <a:spcPct val="80000"/>
              </a:lnSpc>
            </a:pPr>
            <a:r>
              <a:rPr lang="ru-RU" sz="1700" smtClean="0"/>
              <a:t> эмоции от положительных результатов своего ученического труда, эмоции удовлетворения от справедливо поставленной отметки, положительные эмоции от «столкновения» с новым учебным материалом;</a:t>
            </a:r>
          </a:p>
          <a:p>
            <a:pPr marL="0" indent="363538" eaLnBrk="1" hangingPunct="1">
              <a:lnSpc>
                <a:spcPct val="80000"/>
              </a:lnSpc>
            </a:pPr>
            <a:r>
              <a:rPr lang="ru-RU" sz="1700" smtClean="0"/>
              <a:t> при овладении учащимися приемами самостоятельного добывания знаний, новыми способами совершенствования своей учебной работы, приемами самообразования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defRPr/>
            </a:pPr>
            <a:r>
              <a:rPr lang="ru-RU" smtClean="0">
                <a:effectLst>
                  <a:outerShdw blurRad="38100" dist="38100" dir="2700000" algn="tl">
                    <a:srgbClr val="000000"/>
                  </a:outerShdw>
                </a:effectLst>
              </a:rPr>
              <a:t>Эмоциональный компонент мотивации учения</a:t>
            </a:r>
          </a:p>
        </p:txBody>
      </p:sp>
      <p:sp>
        <p:nvSpPr>
          <p:cNvPr id="21507" name="Rectangle 3"/>
          <p:cNvSpPr>
            <a:spLocks noGrp="1" noChangeArrowheads="1"/>
          </p:cNvSpPr>
          <p:nvPr>
            <p:ph type="body" idx="1"/>
          </p:nvPr>
        </p:nvSpPr>
        <p:spPr>
          <a:xfrm>
            <a:off x="457200" y="1719263"/>
            <a:ext cx="8229600" cy="4733925"/>
          </a:xfrm>
        </p:spPr>
        <p:txBody>
          <a:bodyPr/>
          <a:lstStyle/>
          <a:p>
            <a:pPr marL="1588" indent="361950" eaLnBrk="1" hangingPunct="1">
              <a:buFont typeface="Wingdings" pitchFamily="2" charset="2"/>
              <a:buNone/>
            </a:pPr>
            <a:r>
              <a:rPr lang="ru-RU" sz="3200" smtClean="0"/>
              <a:t>Важность всех названных эмоций заключается в том, что они образуют атмосферу эмоционального комфорта в процессе учения. Наличие такой атмосферы необходимо для успешного осуществления процесса обучения.</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body" idx="1"/>
          </p:nvPr>
        </p:nvSpPr>
        <p:spPr>
          <a:xfrm>
            <a:off x="285750" y="428625"/>
            <a:ext cx="8229600" cy="3286125"/>
          </a:xfrm>
        </p:spPr>
        <p:txBody>
          <a:bodyPr/>
          <a:lstStyle/>
          <a:p>
            <a:pPr marL="1588" indent="361950" eaLnBrk="1" hangingPunct="1">
              <a:buFont typeface="Wingdings" pitchFamily="2" charset="2"/>
              <a:buNone/>
            </a:pPr>
            <a:r>
              <a:rPr lang="ru-RU" sz="2800" smtClean="0"/>
              <a:t>Мотивационная сфера школьников в процессе учения претерпевает различные изменения. Постоянно осуществляются взаимовлияния мотивов и целей учения — у ученика происходит рождение новых мотивов учения, которые способствуют появлению новых целей.</a:t>
            </a:r>
          </a:p>
        </p:txBody>
      </p:sp>
      <p:pic>
        <p:nvPicPr>
          <p:cNvPr id="22531" name="Picture 3" descr="F:\инки\7677-image-1024x683.jpg"/>
          <p:cNvPicPr>
            <a:picLocks noChangeAspect="1" noChangeArrowheads="1"/>
          </p:cNvPicPr>
          <p:nvPr/>
        </p:nvPicPr>
        <p:blipFill>
          <a:blip r:embed="rId2" cstate="screen"/>
          <a:srcRect/>
          <a:stretch>
            <a:fillRect/>
          </a:stretch>
        </p:blipFill>
        <p:spPr bwMode="auto">
          <a:xfrm>
            <a:off x="2571736" y="3571876"/>
            <a:ext cx="4572000" cy="3049489"/>
          </a:xfrm>
          <a:prstGeom prst="rect">
            <a:avLst/>
          </a:prstGeom>
          <a:ln>
            <a:noFill/>
          </a:ln>
          <a:effectLst>
            <a:softEdge rad="112500"/>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ru-RU" sz="3200" smtClean="0"/>
              <a:t>Познавательные мотивы изменяются следующим образом</a:t>
            </a:r>
            <a:r>
              <a:rPr lang="ru-RU" sz="3500" smtClean="0"/>
              <a:t> </a:t>
            </a:r>
          </a:p>
        </p:txBody>
      </p:sp>
      <p:sp>
        <p:nvSpPr>
          <p:cNvPr id="25603" name="Rectangle 3"/>
          <p:cNvSpPr>
            <a:spLocks noGrp="1" noChangeArrowheads="1"/>
          </p:cNvSpPr>
          <p:nvPr>
            <p:ph type="body" idx="1"/>
          </p:nvPr>
        </p:nvSpPr>
        <p:spPr/>
        <p:txBody>
          <a:bodyPr/>
          <a:lstStyle/>
          <a:p>
            <a:pPr marL="571500" indent="-571500" eaLnBrk="1" hangingPunct="1">
              <a:buFont typeface="Wingdings" pitchFamily="2" charset="2"/>
              <a:buAutoNum type="arabicPeriod"/>
            </a:pPr>
            <a:r>
              <a:rPr lang="ru-RU" smtClean="0"/>
              <a:t>от интереса к отдельным фактам переходят к интересу к закономерностям, принципам.</a:t>
            </a:r>
          </a:p>
          <a:p>
            <a:pPr marL="571500" indent="-571500" eaLnBrk="1" hangingPunct="1">
              <a:buFont typeface="Wingdings" pitchFamily="2" charset="2"/>
              <a:buAutoNum type="arabicPeriod"/>
            </a:pPr>
            <a:r>
              <a:rPr lang="ru-RU" smtClean="0"/>
              <a:t>возникают и мотивы к самообразованию, но они представлены самой простой формой — интересом к дополнительным источникам знания, что проявляется в эпизодическом чтении дополнительных книг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549275"/>
            <a:ext cx="7543800" cy="868363"/>
          </a:xfrm>
        </p:spPr>
        <p:txBody>
          <a:bodyPr/>
          <a:lstStyle/>
          <a:p>
            <a:pPr eaLnBrk="1" hangingPunct="1">
              <a:defRPr/>
            </a:pPr>
            <a:r>
              <a:rPr lang="ru-RU" smtClean="0">
                <a:effectLst>
                  <a:outerShdw blurRad="38100" dist="38100" dir="2700000" algn="tl">
                    <a:srgbClr val="000000"/>
                  </a:outerShdw>
                </a:effectLst>
              </a:rPr>
              <a:t>Социальные мотивы</a:t>
            </a:r>
          </a:p>
        </p:txBody>
      </p:sp>
      <p:sp>
        <p:nvSpPr>
          <p:cNvPr id="32771" name="Rectangle 3"/>
          <p:cNvSpPr>
            <a:spLocks noGrp="1" noChangeArrowheads="1"/>
          </p:cNvSpPr>
          <p:nvPr>
            <p:ph type="body" idx="1"/>
          </p:nvPr>
        </p:nvSpPr>
        <p:spPr>
          <a:xfrm>
            <a:off x="457200" y="1719263"/>
            <a:ext cx="8229600" cy="4733925"/>
          </a:xfrm>
        </p:spPr>
        <p:txBody>
          <a:bodyPr/>
          <a:lstStyle/>
          <a:p>
            <a:pPr marL="1588" indent="263525" eaLnBrk="1" hangingPunct="1">
              <a:buFont typeface="Wingdings" pitchFamily="2" charset="2"/>
              <a:buNone/>
              <a:defRPr/>
            </a:pPr>
            <a:r>
              <a:rPr lang="ru-RU" sz="2600" smtClean="0"/>
              <a:t>развиваются от общего недифференцированного понимания социальной значимости обучения, с которым ребенок приходит в 1-й класс, к более глубокому осознанию причин необходимости учиться, к пониманию смысла учения «для себя», что делает социальные мотивы более действенными, чаще реализуемыми</a:t>
            </a:r>
            <a:r>
              <a:rPr lang="ru-RU" sz="2600" b="1" smtClean="0"/>
              <a:t> </a:t>
            </a:r>
            <a:r>
              <a:rPr lang="ru-RU" sz="2600" smtClean="0"/>
              <a:t>в поведении. </a:t>
            </a:r>
          </a:p>
          <a:p>
            <a:pPr marL="1588" indent="263525" eaLnBrk="1" hangingPunct="1">
              <a:buFont typeface="Wingdings" pitchFamily="2" charset="2"/>
              <a:buNone/>
              <a:defRPr/>
            </a:pPr>
            <a:r>
              <a:rPr lang="ru-RU" sz="2600" b="1" i="1" smtClean="0">
                <a:effectLst>
                  <a:outerShdw blurRad="38100" dist="38100" dir="2700000" algn="tl">
                    <a:srgbClr val="FFFFFF"/>
                  </a:outerShdw>
                </a:effectLst>
              </a:rPr>
              <a:t>Позиционные социальные мотивы</a:t>
            </a:r>
            <a:r>
              <a:rPr lang="ru-RU" sz="2600" smtClean="0"/>
              <a:t> в этом возрасте представлены желанием ребенка получить главным образом одобрение учителя.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defRPr/>
            </a:pPr>
            <a:r>
              <a:rPr lang="ru-RU" dirty="0" smtClean="0">
                <a:effectLst>
                  <a:outerShdw blurRad="38100" dist="38100" dir="2700000" algn="tl">
                    <a:srgbClr val="000000"/>
                  </a:outerShdw>
                </a:effectLst>
              </a:rPr>
              <a:t>Подростковый возраст</a:t>
            </a:r>
          </a:p>
        </p:txBody>
      </p:sp>
      <p:sp>
        <p:nvSpPr>
          <p:cNvPr id="36867" name="Rectangle 3"/>
          <p:cNvSpPr>
            <a:spLocks noGrp="1" noChangeArrowheads="1"/>
          </p:cNvSpPr>
          <p:nvPr>
            <p:ph type="body" idx="1"/>
          </p:nvPr>
        </p:nvSpPr>
        <p:spPr>
          <a:xfrm>
            <a:off x="457200" y="1484313"/>
            <a:ext cx="8229600" cy="5113337"/>
          </a:xfrm>
        </p:spPr>
        <p:txBody>
          <a:bodyPr/>
          <a:lstStyle/>
          <a:p>
            <a:pPr marL="1588" indent="450850" algn="ctr" eaLnBrk="1" hangingPunct="1">
              <a:lnSpc>
                <a:spcPct val="80000"/>
              </a:lnSpc>
              <a:buFont typeface="Wingdings" pitchFamily="2" charset="2"/>
              <a:buNone/>
              <a:defRPr/>
            </a:pPr>
            <a:r>
              <a:rPr lang="ru-RU" sz="1700" b="1" i="1" dirty="0" smtClean="0">
                <a:effectLst>
                  <a:outerShdw blurRad="38100" dist="38100" dir="2700000" algn="tl">
                    <a:srgbClr val="FFFFFF"/>
                  </a:outerShdw>
                </a:effectLst>
              </a:rPr>
              <a:t>Особенности подростка, способствующие становлению мотивации учения</a:t>
            </a:r>
          </a:p>
          <a:p>
            <a:pPr marL="1588" indent="450850" eaLnBrk="1" hangingPunct="1">
              <a:lnSpc>
                <a:spcPct val="80000"/>
              </a:lnSpc>
              <a:defRPr/>
            </a:pPr>
            <a:r>
              <a:rPr lang="ru-RU" sz="1700" b="1" i="1" dirty="0" smtClean="0">
                <a:effectLst>
                  <a:outerShdw blurRad="38100" dist="38100" dir="2700000" algn="tl">
                    <a:srgbClr val="FFFFFF"/>
                  </a:outerShdw>
                </a:effectLst>
              </a:rPr>
              <a:t> </a:t>
            </a:r>
            <a:r>
              <a:rPr lang="ru-RU" sz="1700" dirty="0" smtClean="0">
                <a:effectLst>
                  <a:outerShdw blurRad="38100" dist="38100" dir="2700000" algn="tl">
                    <a:srgbClr val="FFFFFF"/>
                  </a:outerShdw>
                </a:effectLst>
              </a:rPr>
              <a:t>«потребность во взрослости» — нежелание считать себя ребенком, стремление занять новую жизненную позицию по отношению к миру, к другим людям, к себе; </a:t>
            </a:r>
          </a:p>
          <a:p>
            <a:pPr marL="1588" indent="450850" eaLnBrk="1" hangingPunct="1">
              <a:lnSpc>
                <a:spcPct val="80000"/>
              </a:lnSpc>
              <a:defRPr/>
            </a:pPr>
            <a:r>
              <a:rPr lang="ru-RU" sz="1700" dirty="0" smtClean="0">
                <a:effectLst>
                  <a:outerShdw blurRad="38100" dist="38100" dir="2700000" algn="tl">
                    <a:srgbClr val="FFFFFF"/>
                  </a:outerShdw>
                </a:effectLst>
              </a:rPr>
              <a:t>особая восприимчивость подростка к усвоению норм поведения взрослого человека; </a:t>
            </a:r>
          </a:p>
          <a:p>
            <a:pPr marL="1588" indent="450850" eaLnBrk="1" hangingPunct="1">
              <a:lnSpc>
                <a:spcPct val="80000"/>
              </a:lnSpc>
              <a:defRPr/>
            </a:pPr>
            <a:r>
              <a:rPr lang="ru-RU" sz="1700" dirty="0" smtClean="0">
                <a:effectLst>
                  <a:outerShdw blurRad="38100" dist="38100" dir="2700000" algn="tl">
                    <a:srgbClr val="FFFFFF"/>
                  </a:outerShdw>
                </a:effectLst>
              </a:rPr>
              <a:t>общая активность, готовность включаться в различные виды деятельности совместно со взрослыми и сверстниками; </a:t>
            </a:r>
          </a:p>
          <a:p>
            <a:pPr marL="1588" indent="450850" eaLnBrk="1" hangingPunct="1">
              <a:lnSpc>
                <a:spcPct val="80000"/>
              </a:lnSpc>
              <a:defRPr/>
            </a:pPr>
            <a:r>
              <a:rPr lang="ru-RU" sz="1700" dirty="0" smtClean="0">
                <a:effectLst>
                  <a:outerShdw blurRad="38100" dist="38100" dir="2700000" algn="tl">
                    <a:srgbClr val="FFFFFF"/>
                  </a:outerShdw>
                </a:effectLst>
              </a:rPr>
              <a:t>стремление подростка на основе мнения другого человека (сверстника, учителя) осознать себя как личность, оценить себя с точки зрения другого человека и своих внутренних требований, потребность в самовыражении и самоутверждении; </a:t>
            </a:r>
          </a:p>
          <a:p>
            <a:pPr marL="1588" indent="450850" eaLnBrk="1" hangingPunct="1">
              <a:lnSpc>
                <a:spcPct val="80000"/>
              </a:lnSpc>
              <a:defRPr/>
            </a:pPr>
            <a:r>
              <a:rPr lang="ru-RU" sz="1700" dirty="0" smtClean="0">
                <a:effectLst>
                  <a:outerShdw blurRad="38100" dist="38100" dir="2700000" algn="tl">
                    <a:srgbClr val="FFFFFF"/>
                  </a:outerShdw>
                </a:effectLst>
              </a:rPr>
              <a:t>стремление подростка к самостоятельности; </a:t>
            </a:r>
          </a:p>
          <a:p>
            <a:pPr marL="1588" indent="450850" eaLnBrk="1" hangingPunct="1">
              <a:lnSpc>
                <a:spcPct val="80000"/>
              </a:lnSpc>
              <a:defRPr/>
            </a:pPr>
            <a:r>
              <a:rPr lang="ru-RU" sz="1700" dirty="0" smtClean="0">
                <a:effectLst>
                  <a:outerShdw blurRad="38100" dist="38100" dir="2700000" algn="tl">
                    <a:srgbClr val="FFFFFF"/>
                  </a:outerShdw>
                </a:effectLst>
              </a:rPr>
              <a:t>увеличение широты и разнообразия интересов (расширение кругозора), сочетающееся с появлением большей избирательности, </a:t>
            </a:r>
            <a:r>
              <a:rPr lang="ru-RU" sz="1700" dirty="0" err="1" smtClean="0">
                <a:effectLst>
                  <a:outerShdw blurRad="38100" dist="38100" dir="2700000" algn="tl">
                    <a:srgbClr val="FFFFFF"/>
                  </a:outerShdw>
                </a:effectLst>
              </a:rPr>
              <a:t>дифференцированности</a:t>
            </a:r>
            <a:r>
              <a:rPr lang="ru-RU" sz="1700" dirty="0" smtClean="0">
                <a:effectLst>
                  <a:outerShdw blurRad="38100" dist="38100" dir="2700000" algn="tl">
                    <a:srgbClr val="FFFFFF"/>
                  </a:outerShdw>
                </a:effectLst>
              </a:rPr>
              <a:t>; </a:t>
            </a:r>
          </a:p>
          <a:p>
            <a:pPr marL="1588" indent="450850" eaLnBrk="1" hangingPunct="1">
              <a:lnSpc>
                <a:spcPct val="80000"/>
              </a:lnSpc>
              <a:defRPr/>
            </a:pPr>
            <a:r>
              <a:rPr lang="ru-RU" sz="1700" dirty="0" smtClean="0">
                <a:effectLst>
                  <a:outerShdw blurRad="38100" dist="38100" dir="2700000" algn="tl">
                    <a:srgbClr val="FFFFFF"/>
                  </a:outerShdw>
                </a:effectLst>
              </a:rPr>
              <a:t>определенность и устойчивость интересов; </a:t>
            </a:r>
          </a:p>
          <a:p>
            <a:pPr marL="1588" indent="450850" eaLnBrk="1" hangingPunct="1">
              <a:lnSpc>
                <a:spcPct val="80000"/>
              </a:lnSpc>
              <a:defRPr/>
            </a:pPr>
            <a:r>
              <a:rPr lang="ru-RU" sz="1700" dirty="0" smtClean="0">
                <a:effectLst>
                  <a:outerShdw blurRad="38100" dist="38100" dir="2700000" algn="tl">
                    <a:srgbClr val="FFFFFF"/>
                  </a:outerShdw>
                </a:effectLst>
              </a:rPr>
              <a:t>развитие у подростков на основе вышеперечисленных качеств специальных способностей (музыкальных, литературных, технических и др.).</a:t>
            </a:r>
            <a:r>
              <a:rPr lang="ru-RU" sz="1700" dirty="0" smtClean="0"/>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type="body" idx="1"/>
          </p:nvPr>
        </p:nvSpPr>
        <p:spPr>
          <a:xfrm>
            <a:off x="395288" y="1628775"/>
            <a:ext cx="8497887" cy="5113338"/>
          </a:xfrm>
        </p:spPr>
        <p:txBody>
          <a:bodyPr/>
          <a:lstStyle/>
          <a:p>
            <a:pPr marL="1588" indent="-1588" eaLnBrk="1" hangingPunct="1">
              <a:lnSpc>
                <a:spcPct val="80000"/>
              </a:lnSpc>
              <a:spcAft>
                <a:spcPct val="30000"/>
              </a:spcAft>
            </a:pPr>
            <a:r>
              <a:rPr lang="ru-RU" sz="2100" smtClean="0"/>
              <a:t>  Незрелость оценок подростком самого себя и других людей приводит к трудностям во взаимоотношениях с ними: подросток не принимает на веру мнение и оценки учителя, порой впадает в негативизм, в конфликты с окружающими взрослыми. </a:t>
            </a:r>
          </a:p>
          <a:p>
            <a:pPr marL="1588" indent="-1588" eaLnBrk="1" hangingPunct="1">
              <a:lnSpc>
                <a:spcPct val="80000"/>
              </a:lnSpc>
              <a:spcAft>
                <a:spcPct val="30000"/>
              </a:spcAft>
            </a:pPr>
            <a:r>
              <a:rPr lang="ru-RU" sz="2100" smtClean="0"/>
              <a:t>  Стремление ко взрослости и нежелание прослыть отстающим среди сверстников вызывают внешнее безразличие к мнению учителя и отметкам, им выставляемым, порой браваду, несмотря на то, что реально подросток дорожит мнением взрослого. </a:t>
            </a:r>
          </a:p>
          <a:p>
            <a:pPr marL="1588" indent="-1588" eaLnBrk="1" hangingPunct="1">
              <a:lnSpc>
                <a:spcPct val="80000"/>
              </a:lnSpc>
              <a:spcAft>
                <a:spcPct val="30000"/>
              </a:spcAft>
            </a:pPr>
            <a:r>
              <a:rPr lang="ru-RU" sz="2100" smtClean="0"/>
              <a:t>  Стремление подростка к самостоятельности вызывает у него отрицательное отношение к готовым знаниям, простым и легким вопросам, репродуктивно-воспроизводящим видам учебной деятельности, к методам работы учителя, перенесенным из начальной школы. </a:t>
            </a:r>
          </a:p>
          <a:p>
            <a:pPr marL="1588" indent="-1588" eaLnBrk="1" hangingPunct="1">
              <a:lnSpc>
                <a:spcPct val="80000"/>
              </a:lnSpc>
              <a:spcAft>
                <a:spcPct val="30000"/>
              </a:spcAft>
            </a:pPr>
            <a:r>
              <a:rPr lang="ru-RU" sz="2100" smtClean="0"/>
              <a:t>  Недостаточное понимание связи учебных предметов, изучаемых в школе, с возможностью использования их в будущем снижает положительное отношение к обучению. </a:t>
            </a:r>
          </a:p>
        </p:txBody>
      </p:sp>
      <p:sp>
        <p:nvSpPr>
          <p:cNvPr id="37892" name="Rectangle 4"/>
          <p:cNvSpPr>
            <a:spLocks noGrp="1" noChangeArrowheads="1"/>
          </p:cNvSpPr>
          <p:nvPr>
            <p:ph type="title"/>
          </p:nvPr>
        </p:nvSpPr>
        <p:spPr/>
        <p:txBody>
          <a:bodyPr/>
          <a:lstStyle/>
          <a:p>
            <a:pPr eaLnBrk="1" hangingPunct="1">
              <a:defRPr/>
            </a:pPr>
            <a:r>
              <a:rPr lang="ru-RU" sz="3200" b="0" i="1" smtClean="0">
                <a:effectLst>
                  <a:outerShdw blurRad="38100" dist="38100" dir="2700000" algn="tl">
                    <a:srgbClr val="000000"/>
                  </a:outerShdw>
                </a:effectLst>
              </a:rPr>
              <a:t>Негативные характеристики учебной мотивации</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defRPr/>
            </a:pPr>
            <a:r>
              <a:rPr lang="ru-RU" sz="3200" b="0" i="1" smtClean="0">
                <a:effectLst>
                  <a:outerShdw blurRad="38100" dist="38100" dir="2700000" algn="tl">
                    <a:srgbClr val="000000"/>
                  </a:outerShdw>
                </a:effectLst>
              </a:rPr>
              <a:t>Негативные характеристики учебной мотивации</a:t>
            </a:r>
          </a:p>
        </p:txBody>
      </p:sp>
      <p:sp>
        <p:nvSpPr>
          <p:cNvPr id="32771" name="Rectangle 3"/>
          <p:cNvSpPr>
            <a:spLocks noGrp="1" noChangeArrowheads="1"/>
          </p:cNvSpPr>
          <p:nvPr>
            <p:ph type="body" idx="1"/>
          </p:nvPr>
        </p:nvSpPr>
        <p:spPr>
          <a:xfrm>
            <a:off x="457200" y="1719263"/>
            <a:ext cx="8229600" cy="4733925"/>
          </a:xfrm>
        </p:spPr>
        <p:txBody>
          <a:bodyPr/>
          <a:lstStyle/>
          <a:p>
            <a:pPr eaLnBrk="1" hangingPunct="1">
              <a:lnSpc>
                <a:spcPct val="90000"/>
              </a:lnSpc>
              <a:spcAft>
                <a:spcPct val="30000"/>
              </a:spcAft>
            </a:pPr>
            <a:r>
              <a:rPr lang="ru-RU" sz="2100" smtClean="0"/>
              <a:t>Избирательный интерес к одним учебным предметам снижает интерес к другим из-за неумения подростка совместить их, правильно организовать свою учебную работу.</a:t>
            </a:r>
          </a:p>
          <a:p>
            <a:pPr eaLnBrk="1" hangingPunct="1">
              <a:lnSpc>
                <a:spcPct val="90000"/>
              </a:lnSpc>
              <a:spcAft>
                <a:spcPct val="30000"/>
              </a:spcAft>
            </a:pPr>
            <a:r>
              <a:rPr lang="ru-RU" sz="2100" smtClean="0"/>
              <a:t> Излишняя широта интересов может приводить к поверхностности и разбросанности, новые внеклассные и внешкольные занятия (чтение дополнительной литературы, занятия в кружках, в клубах, спорт, коллекционирование и др.) составляют серьезную конкуренцию учебной деятельности. </a:t>
            </a:r>
          </a:p>
          <a:p>
            <a:pPr eaLnBrk="1" hangingPunct="1">
              <a:lnSpc>
                <a:spcPct val="90000"/>
              </a:lnSpc>
              <a:spcAft>
                <a:spcPct val="30000"/>
              </a:spcAft>
            </a:pPr>
            <a:r>
              <a:rPr lang="ru-RU" sz="2100" smtClean="0"/>
              <a:t>Неустойчивость интересов выражается в их смене, чередовании. Мотивы положительного отношения к учению осознаются подростками лучше, чем мотивы отрицательного отношения.</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body" idx="1"/>
          </p:nvPr>
        </p:nvSpPr>
        <p:spPr>
          <a:xfrm>
            <a:off x="642938" y="2714625"/>
            <a:ext cx="8229600" cy="3911600"/>
          </a:xfrm>
        </p:spPr>
        <p:txBody>
          <a:bodyPr/>
          <a:lstStyle/>
          <a:p>
            <a:pPr marL="0" indent="363538" eaLnBrk="1" hangingPunct="1">
              <a:buFont typeface="Wingdings" pitchFamily="2" charset="2"/>
              <a:buNone/>
            </a:pPr>
            <a:r>
              <a:rPr lang="ru-RU" smtClean="0"/>
              <a:t>Подростковый возраст очень благоприятен для развития познавательных интересов. Развитию широких познавательных мотивов способствуют в этом возрасте многие виды внеклассных и внешкольных увлечений (кружки, секции и др.). Существенно укрепляется и интерес к способам приобретения знаний. </a:t>
            </a:r>
          </a:p>
        </p:txBody>
      </p:sp>
      <p:pic>
        <p:nvPicPr>
          <p:cNvPr id="33797" name="Picture 5" descr="F:\инки\sCIQRDljFQg.jpg"/>
          <p:cNvPicPr>
            <a:picLocks noChangeAspect="1" noChangeArrowheads="1"/>
          </p:cNvPicPr>
          <p:nvPr/>
        </p:nvPicPr>
        <p:blipFill>
          <a:blip r:embed="rId2"/>
          <a:srcRect/>
          <a:stretch>
            <a:fillRect/>
          </a:stretch>
        </p:blipFill>
        <p:spPr bwMode="auto">
          <a:xfrm>
            <a:off x="1214414" y="214290"/>
            <a:ext cx="5857916" cy="2618063"/>
          </a:xfrm>
          <a:prstGeom prst="rect">
            <a:avLst/>
          </a:prstGeom>
          <a:ln>
            <a:noFill/>
          </a:ln>
          <a:effectLst>
            <a:softEdge rad="112500"/>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effectLst>
                  <a:outerShdw blurRad="38100" dist="38100" dir="2700000" algn="tl">
                    <a:srgbClr val="000000">
                      <a:alpha val="43137"/>
                    </a:srgbClr>
                  </a:outerShdw>
                </a:effectLst>
              </a:rPr>
              <a:t>Мотив</a:t>
            </a:r>
          </a:p>
        </p:txBody>
      </p:sp>
      <p:sp>
        <p:nvSpPr>
          <p:cNvPr id="3" name="Содержимое 2"/>
          <p:cNvSpPr>
            <a:spLocks noGrp="1"/>
          </p:cNvSpPr>
          <p:nvPr>
            <p:ph idx="1"/>
          </p:nvPr>
        </p:nvSpPr>
        <p:spPr>
          <a:xfrm>
            <a:off x="468313" y="2492375"/>
            <a:ext cx="8229600" cy="2430463"/>
          </a:xfrm>
        </p:spPr>
        <p:txBody>
          <a:bodyPr/>
          <a:lstStyle/>
          <a:p>
            <a:pPr marL="92075" indent="533400" eaLnBrk="1" hangingPunct="1">
              <a:buFont typeface="Wingdings" pitchFamily="2" charset="2"/>
              <a:buNone/>
              <a:defRPr/>
            </a:pPr>
            <a:r>
              <a:rPr lang="ru-RU" sz="3600" dirty="0" smtClean="0"/>
              <a:t>Мотив (лат. – двигаю) – это материальный или идеальный предмет, достижение которого выступает смыслом деятельности.</a:t>
            </a:r>
          </a:p>
          <a:p>
            <a:pPr eaLnBrk="1" hangingPunct="1">
              <a:defRPr/>
            </a:pPr>
            <a:endParaRPr lang="ru-RU"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defRPr/>
            </a:pPr>
            <a:r>
              <a:rPr lang="ru-RU" smtClean="0">
                <a:effectLst>
                  <a:outerShdw blurRad="38100" dist="38100" dir="2700000" algn="tl">
                    <a:srgbClr val="000000"/>
                  </a:outerShdw>
                </a:effectLst>
              </a:rPr>
              <a:t>Социальные мотивы учения</a:t>
            </a:r>
          </a:p>
        </p:txBody>
      </p:sp>
      <p:sp>
        <p:nvSpPr>
          <p:cNvPr id="34819" name="Rectangle 3"/>
          <p:cNvSpPr>
            <a:spLocks noGrp="1" noChangeArrowheads="1"/>
          </p:cNvSpPr>
          <p:nvPr>
            <p:ph type="body" idx="1"/>
          </p:nvPr>
        </p:nvSpPr>
        <p:spPr>
          <a:xfrm>
            <a:off x="457200" y="1719263"/>
            <a:ext cx="8229600" cy="4805362"/>
          </a:xfrm>
        </p:spPr>
        <p:txBody>
          <a:bodyPr/>
          <a:lstStyle/>
          <a:p>
            <a:pPr marL="1588" indent="361950" eaLnBrk="1" hangingPunct="1">
              <a:lnSpc>
                <a:spcPct val="90000"/>
              </a:lnSpc>
              <a:buFont typeface="Wingdings" pitchFamily="2" charset="2"/>
              <a:buNone/>
            </a:pPr>
            <a:r>
              <a:rPr lang="ru-RU" sz="2600" smtClean="0"/>
              <a:t>Все более совершенствуются, так как в ходе учебной и общественной работы у подростков обогащаются представления о нравственных ценностях, идеалах общества, оказывающих влияние на понимание учеником смысла учения. </a:t>
            </a:r>
          </a:p>
          <a:p>
            <a:pPr marL="1588" indent="361950" eaLnBrk="1" hangingPunct="1">
              <a:lnSpc>
                <a:spcPct val="90000"/>
              </a:lnSpc>
              <a:buFont typeface="Wingdings" pitchFamily="2" charset="2"/>
              <a:buNone/>
            </a:pPr>
            <a:r>
              <a:rPr lang="ru-RU" sz="2600" smtClean="0"/>
              <a:t>Развитие позиционных мотивов учения определяется стремлением подростка занять новую позицию (взрослого человека) в отношениях с окружающими — взрослыми и сверстниками, желанием понять другого человека и быть понятым, оценить себя с точки зрения другого человека.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Grp="1" noChangeArrowheads="1"/>
          </p:cNvSpPr>
          <p:nvPr>
            <p:ph type="body" idx="1"/>
          </p:nvPr>
        </p:nvSpPr>
        <p:spPr>
          <a:xfrm>
            <a:off x="457200" y="1484313"/>
            <a:ext cx="8229600" cy="4646612"/>
          </a:xfrm>
        </p:spPr>
        <p:txBody>
          <a:bodyPr/>
          <a:lstStyle/>
          <a:p>
            <a:pPr marL="1588" indent="263525" eaLnBrk="1" hangingPunct="1">
              <a:lnSpc>
                <a:spcPct val="90000"/>
              </a:lnSpc>
              <a:buFont typeface="Wingdings" pitchFamily="2" charset="2"/>
              <a:buNone/>
            </a:pPr>
            <a:r>
              <a:rPr lang="ru-RU" smtClean="0"/>
              <a:t>К концу подросткового возраста может наблюдаться устойчивое доминирование какого-либо мотива. Подросток, как правило, осознает, что им движет несколько мотивов, может их назвать. </a:t>
            </a:r>
          </a:p>
          <a:p>
            <a:pPr marL="1588" indent="263525" eaLnBrk="1" hangingPunct="1">
              <a:lnSpc>
                <a:spcPct val="90000"/>
              </a:lnSpc>
              <a:buFont typeface="Wingdings" pitchFamily="2" charset="2"/>
              <a:buNone/>
            </a:pPr>
            <a:r>
              <a:rPr lang="ru-RU" smtClean="0"/>
              <a:t>Динамика мотивов учения в подростковом возрасте заключается в большей их избирательности, локализации, а также во все усиливающейся их связи с практической деятельностью.</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p:cNvSpPr>
            <a:spLocks noGrp="1" noChangeArrowheads="1"/>
          </p:cNvSpPr>
          <p:nvPr>
            <p:ph type="body" idx="1"/>
          </p:nvPr>
        </p:nvSpPr>
        <p:spPr>
          <a:xfrm>
            <a:off x="323850" y="1125538"/>
            <a:ext cx="8229600" cy="5365750"/>
          </a:xfrm>
        </p:spPr>
        <p:txBody>
          <a:bodyPr/>
          <a:lstStyle/>
          <a:p>
            <a:pPr marL="0" indent="363538" eaLnBrk="1" hangingPunct="1">
              <a:buFont typeface="Wingdings" pitchFamily="2" charset="2"/>
              <a:buNone/>
            </a:pPr>
            <a:r>
              <a:rPr lang="ru-RU" sz="2600" smtClean="0"/>
              <a:t>Главное содержание мотивации в этом возрасте — научиться сотрудничать с другими людьми в ходе совместно осуществляемой учебной деятельности. Качественная картина развития мотивов в подростковом возрасте, количественная их динамика таковы, что в начале средней школы интерес к учению повышается за счет появления новых учебных предметов, разных учителей, а затем к 6—8 классам вновь снижается. К концу 9-го класса мотивация вновь возрастает в связи с определением путей дальнейшего обучения, а также с выбором форм завершения среднего образования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Заголовок 1"/>
          <p:cNvSpPr>
            <a:spLocks noGrp="1"/>
          </p:cNvSpPr>
          <p:nvPr>
            <p:ph type="title"/>
          </p:nvPr>
        </p:nvSpPr>
        <p:spPr/>
        <p:txBody>
          <a:bodyPr/>
          <a:lstStyle/>
          <a:p>
            <a:pPr eaLnBrk="1" hangingPunct="1"/>
            <a:r>
              <a:rPr lang="ru-RU" smtClean="0"/>
              <a:t>Причины снижения мотивации </a:t>
            </a:r>
          </a:p>
        </p:txBody>
      </p:sp>
      <p:sp>
        <p:nvSpPr>
          <p:cNvPr id="37891" name="Содержимое 2"/>
          <p:cNvSpPr>
            <a:spLocks noGrp="1"/>
          </p:cNvSpPr>
          <p:nvPr>
            <p:ph idx="1"/>
          </p:nvPr>
        </p:nvSpPr>
        <p:spPr/>
        <p:txBody>
          <a:bodyPr/>
          <a:lstStyle/>
          <a:p>
            <a:r>
              <a:rPr lang="ru-RU" sz="2400" smtClean="0"/>
              <a:t>У  подростков наблюдается «гормональный взрыв» и нечетко сформулировано чувство будущего.</a:t>
            </a:r>
          </a:p>
          <a:p>
            <a:r>
              <a:rPr lang="ru-RU" sz="2400" smtClean="0"/>
              <a:t>Отношение ученика к учителю и наоборот.</a:t>
            </a:r>
          </a:p>
          <a:p>
            <a:r>
              <a:rPr lang="ru-RU" sz="2400" smtClean="0"/>
              <a:t>У девочек 7-8 классов снижена возрастная восприимчивость к учебной деятельности в связи с интенсивным биологическим процессом полового созревания.</a:t>
            </a:r>
          </a:p>
          <a:p>
            <a:r>
              <a:rPr lang="ru-RU" sz="2400" smtClean="0"/>
              <a:t>Личная значимость предмета.</a:t>
            </a:r>
          </a:p>
          <a:p>
            <a:r>
              <a:rPr lang="ru-RU" sz="2400" smtClean="0"/>
              <a:t>Умственное развитие ученика.</a:t>
            </a:r>
          </a:p>
          <a:p>
            <a:r>
              <a:rPr lang="ru-RU" sz="2400" smtClean="0"/>
              <a:t>Непонимание цели учения.</a:t>
            </a:r>
          </a:p>
          <a:p>
            <a:r>
              <a:rPr lang="ru-RU" sz="2400" smtClean="0"/>
              <a:t>Страх перед школой.</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476250"/>
            <a:ext cx="7543800" cy="941388"/>
          </a:xfrm>
        </p:spPr>
        <p:txBody>
          <a:bodyPr/>
          <a:lstStyle/>
          <a:p>
            <a:pPr eaLnBrk="1" hangingPunct="1">
              <a:defRPr/>
            </a:pPr>
            <a:r>
              <a:rPr lang="ru-RU" sz="3600" smtClean="0">
                <a:effectLst>
                  <a:outerShdw blurRad="38100" dist="38100" dir="2700000" algn="tl">
                    <a:srgbClr val="000000"/>
                  </a:outerShdw>
                </a:effectLst>
              </a:rPr>
              <a:t>Целеобразование</a:t>
            </a:r>
          </a:p>
        </p:txBody>
      </p:sp>
      <p:sp>
        <p:nvSpPr>
          <p:cNvPr id="38915" name="Rectangle 3"/>
          <p:cNvSpPr>
            <a:spLocks noGrp="1" noChangeArrowheads="1"/>
          </p:cNvSpPr>
          <p:nvPr>
            <p:ph type="body" idx="1"/>
          </p:nvPr>
        </p:nvSpPr>
        <p:spPr/>
        <p:txBody>
          <a:bodyPr/>
          <a:lstStyle/>
          <a:p>
            <a:pPr marL="1588" indent="361950" eaLnBrk="1" hangingPunct="1">
              <a:lnSpc>
                <a:spcPct val="90000"/>
              </a:lnSpc>
              <a:buFont typeface="Wingdings" pitchFamily="2" charset="2"/>
              <a:buNone/>
            </a:pPr>
            <a:r>
              <a:rPr lang="ru-RU" sz="3200" smtClean="0"/>
              <a:t>Процессы целеобразования в среднем школьном возрасте во многом связаны с отработкой умения произвольно организовывать свою учебную работу, сосредотачивать внимание, преднамеренно запоминать. </a:t>
            </a:r>
          </a:p>
          <a:p>
            <a:pPr marL="1588" indent="361950" eaLnBrk="1" hangingPunct="1">
              <a:lnSpc>
                <a:spcPct val="90000"/>
              </a:lnSpc>
              <a:buFont typeface="Wingdings" pitchFamily="2" charset="2"/>
              <a:buNone/>
            </a:pPr>
            <a:endParaRPr lang="ru-RU"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p:cNvSpPr>
            <a:spLocks noGrp="1" noChangeArrowheads="1"/>
          </p:cNvSpPr>
          <p:nvPr>
            <p:ph type="body" idx="1"/>
          </p:nvPr>
        </p:nvSpPr>
        <p:spPr>
          <a:xfrm>
            <a:off x="468313" y="1628775"/>
            <a:ext cx="7570787" cy="4464050"/>
          </a:xfrm>
        </p:spPr>
        <p:txBody>
          <a:bodyPr/>
          <a:lstStyle/>
          <a:p>
            <a:pPr marL="1588" indent="361950" eaLnBrk="1" hangingPunct="1">
              <a:buFont typeface="Wingdings" pitchFamily="2" charset="2"/>
              <a:buNone/>
              <a:tabLst>
                <a:tab pos="363538" algn="l"/>
              </a:tabLst>
            </a:pPr>
            <a:r>
              <a:rPr lang="ru-RU" sz="2600" smtClean="0"/>
              <a:t>Постановка целей в среднем школьном возрасте характеризуется следующим: подросток, в отличие от младшего школьника, не только подчиняет свое поведение цели, заданной учителем, но и может самостоятельно ставить цели, то есть планировать свою работу. Самостоятельная постановка целей распространяется не только на учебную работу, но и на внеклассные виды деятельности.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defRPr/>
            </a:pPr>
            <a:r>
              <a:rPr lang="ru-RU" sz="3000" smtClean="0">
                <a:effectLst>
                  <a:outerShdw blurRad="38100" dist="38100" dir="2700000" algn="tl">
                    <a:srgbClr val="000000"/>
                  </a:outerShdw>
                </a:effectLst>
              </a:rPr>
              <a:t>Слабость процессов целеобразования</a:t>
            </a:r>
          </a:p>
        </p:txBody>
      </p:sp>
      <p:sp>
        <p:nvSpPr>
          <p:cNvPr id="40963" name="Rectangle 3"/>
          <p:cNvSpPr>
            <a:spLocks noGrp="1" noChangeArrowheads="1"/>
          </p:cNvSpPr>
          <p:nvPr>
            <p:ph type="body" idx="1"/>
          </p:nvPr>
        </p:nvSpPr>
        <p:spPr>
          <a:xfrm>
            <a:off x="457200" y="1557338"/>
            <a:ext cx="8229600" cy="4967287"/>
          </a:xfrm>
        </p:spPr>
        <p:txBody>
          <a:bodyPr/>
          <a:lstStyle/>
          <a:p>
            <a:pPr marL="0" indent="363538" eaLnBrk="1" hangingPunct="1">
              <a:buFont typeface="Wingdings" pitchFamily="2" charset="2"/>
              <a:buNone/>
            </a:pPr>
            <a:r>
              <a:rPr lang="ru-RU" smtClean="0"/>
              <a:t>Развивающая работа с подростками в данном случае состоит в формировании у них отсутствующих приемов целеполагания. Вместе с тем важной воспитательной задачей является предоставление подростку возможности осуществлять самостоятельную пробу сил и способностей, то есть ставить перед самим собой несколько целей и проводить их широкую апробацию.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ru-RU" smtClean="0"/>
              <a:t>Для развития процессов целеполагания</a:t>
            </a:r>
          </a:p>
        </p:txBody>
      </p:sp>
      <p:sp>
        <p:nvSpPr>
          <p:cNvPr id="41987" name="Rectangle 3"/>
          <p:cNvSpPr>
            <a:spLocks noGrp="1" noChangeArrowheads="1"/>
          </p:cNvSpPr>
          <p:nvPr>
            <p:ph type="body" idx="1"/>
          </p:nvPr>
        </p:nvSpPr>
        <p:spPr>
          <a:xfrm>
            <a:off x="457200" y="1719263"/>
            <a:ext cx="8229600" cy="4733925"/>
          </a:xfrm>
        </p:spPr>
        <p:txBody>
          <a:bodyPr/>
          <a:lstStyle/>
          <a:p>
            <a:pPr marL="1588" indent="361950" eaLnBrk="1" hangingPunct="1">
              <a:buFont typeface="Wingdings" pitchFamily="2" charset="2"/>
              <a:buNone/>
            </a:pPr>
            <a:r>
              <a:rPr lang="ru-RU" smtClean="0"/>
              <a:t>необходимо вовлекать школьника, наряду с обучением, и в другие виды деятельности (общественно-политическую, общественно-полезную, спортивную и др.). Это учит подростка распределять внимание между несколькими целями, определять разумную последовательность их выполнения, а значит, планировать и ценить свое время, оптимально его использовать.</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3"/>
          <p:cNvSpPr>
            <a:spLocks noGrp="1" noChangeArrowheads="1"/>
          </p:cNvSpPr>
          <p:nvPr>
            <p:ph type="body" idx="1"/>
          </p:nvPr>
        </p:nvSpPr>
        <p:spPr>
          <a:xfrm>
            <a:off x="457200" y="1341438"/>
            <a:ext cx="8229600" cy="5111750"/>
          </a:xfrm>
        </p:spPr>
        <p:txBody>
          <a:bodyPr/>
          <a:lstStyle/>
          <a:p>
            <a:pPr marL="0" indent="363538" eaLnBrk="1" hangingPunct="1">
              <a:lnSpc>
                <a:spcPct val="90000"/>
              </a:lnSpc>
              <a:buFont typeface="Wingdings" pitchFamily="2" charset="2"/>
              <a:buNone/>
            </a:pPr>
            <a:r>
              <a:rPr lang="ru-RU" sz="2600" smtClean="0"/>
              <a:t>Эмоциональная жизнь подростка связана с ростом его самосознания и вместе с тем с неустойчивостью его самооценки. Процесс сопоставления подростком своих возможностей с возможностями других школьников и со своими потенциальными устремлениями, неумение порой их адекватно оценить вызывают категоричность его оценок, перепады в его эмоциях, резкие колебания и смену настроений от гипертрофированного самомнения, самоуверенности, повышенного критицизма, максимализма в оценке другого человека до самоуничижения, восторженности другим человеком.</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ru-RU" sz="3200" smtClean="0"/>
              <a:t>Формирование учебной мотивации в подростковом возрасте</a:t>
            </a:r>
          </a:p>
        </p:txBody>
      </p:sp>
      <p:sp>
        <p:nvSpPr>
          <p:cNvPr id="47107" name="Rectangle 3"/>
          <p:cNvSpPr>
            <a:spLocks noGrp="1" noChangeArrowheads="1"/>
          </p:cNvSpPr>
          <p:nvPr>
            <p:ph type="body" idx="1"/>
          </p:nvPr>
        </p:nvSpPr>
        <p:spPr>
          <a:xfrm>
            <a:off x="457200" y="1719263"/>
            <a:ext cx="8218488" cy="4805362"/>
          </a:xfrm>
        </p:spPr>
        <p:txBody>
          <a:bodyPr/>
          <a:lstStyle/>
          <a:p>
            <a:pPr eaLnBrk="1" hangingPunct="1">
              <a:lnSpc>
                <a:spcPct val="80000"/>
              </a:lnSpc>
              <a:spcBef>
                <a:spcPts val="600"/>
              </a:spcBef>
            </a:pPr>
            <a:r>
              <a:rPr lang="ru-RU" sz="2100" smtClean="0"/>
              <a:t>Каждый день спрашивайте ребёнка: «Как дела? Что было в школе?». Сделайте такие разговоры привычкой, пусть  ребёнок чувствует вашу заинтересованность в его делах</a:t>
            </a:r>
          </a:p>
          <a:p>
            <a:pPr eaLnBrk="1" hangingPunct="1">
              <a:lnSpc>
                <a:spcPct val="80000"/>
              </a:lnSpc>
              <a:spcBef>
                <a:spcPts val="600"/>
              </a:spcBef>
            </a:pPr>
            <a:r>
              <a:rPr lang="ru-RU" sz="2100" smtClean="0"/>
              <a:t>Предложите  помощь  в выполнении  какого-либо задания. Например, обсудите план сочинения, вместе подберите литературу, но писать за ребёнка сочинение  не надо.</a:t>
            </a:r>
          </a:p>
          <a:p>
            <a:pPr eaLnBrk="1" hangingPunct="1">
              <a:lnSpc>
                <a:spcPct val="80000"/>
              </a:lnSpc>
              <a:spcBef>
                <a:spcPts val="600"/>
              </a:spcBef>
            </a:pPr>
            <a:r>
              <a:rPr lang="ru-RU" sz="2100" smtClean="0"/>
              <a:t>Учитесь вместе с детьми. Посещайте интересные места, читайте, покупайте книги. Обсуждайте вместе с ребёнком прочитанное:  что больше всего запомнилось? Что  понравилось, а что нет?</a:t>
            </a:r>
          </a:p>
          <a:p>
            <a:pPr eaLnBrk="1" hangingPunct="1">
              <a:lnSpc>
                <a:spcPct val="80000"/>
              </a:lnSpc>
              <a:spcBef>
                <a:spcPts val="600"/>
              </a:spcBef>
            </a:pPr>
            <a:r>
              <a:rPr lang="ru-RU" sz="2100" smtClean="0"/>
              <a:t>Старайтесь правильно оценивать знания  и достижения ребёнка. Никогда не сравнивайте его с другими детьми из класса или детьми родственников и знакомых (из-за этого самооценка  значительно снижается и ребёнок перестаёт верить в свои силы).</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defRPr/>
            </a:pPr>
            <a:r>
              <a:rPr lang="ru-RU" smtClean="0">
                <a:effectLst>
                  <a:outerShdw blurRad="38100" dist="38100" dir="2700000" algn="tl">
                    <a:srgbClr val="000000"/>
                  </a:outerShdw>
                </a:effectLst>
              </a:rPr>
              <a:t>Мотивация</a:t>
            </a:r>
          </a:p>
        </p:txBody>
      </p:sp>
      <p:sp>
        <p:nvSpPr>
          <p:cNvPr id="12291" name="Rectangle 3"/>
          <p:cNvSpPr>
            <a:spLocks noGrp="1" noChangeArrowheads="1"/>
          </p:cNvSpPr>
          <p:nvPr>
            <p:ph type="body" idx="1"/>
          </p:nvPr>
        </p:nvSpPr>
        <p:spPr/>
        <p:txBody>
          <a:bodyPr/>
          <a:lstStyle/>
          <a:p>
            <a:pPr marL="1588" indent="285750" eaLnBrk="1" hangingPunct="1">
              <a:buFontTx/>
              <a:buChar char="-"/>
            </a:pPr>
            <a:r>
              <a:rPr lang="ru-RU" smtClean="0"/>
              <a:t>совокупность причин психологического характера, объясняющих поведение человека, его начало, направленность и активность </a:t>
            </a:r>
          </a:p>
          <a:p>
            <a:pPr marL="1588" indent="285750" eaLnBrk="1" hangingPunct="1">
              <a:buFontTx/>
              <a:buNone/>
            </a:pPr>
            <a:endParaRPr lang="ru-RU" smtClean="0"/>
          </a:p>
          <a:p>
            <a:pPr marL="1588" indent="285750" eaLnBrk="1" hangingPunct="1">
              <a:buFontTx/>
              <a:buChar char="-"/>
            </a:pPr>
            <a:r>
              <a:rPr lang="ru-RU" smtClean="0"/>
              <a:t>Совокупность потребностей и мотивов, побуждающих человека к активной деятельности в определенном направлении</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3"/>
          <p:cNvSpPr>
            <a:spLocks noGrp="1" noChangeArrowheads="1"/>
          </p:cNvSpPr>
          <p:nvPr>
            <p:ph type="body" idx="1"/>
          </p:nvPr>
        </p:nvSpPr>
        <p:spPr>
          <a:xfrm>
            <a:off x="457200" y="260350"/>
            <a:ext cx="8229600" cy="6192838"/>
          </a:xfrm>
        </p:spPr>
        <p:txBody>
          <a:bodyPr/>
          <a:lstStyle/>
          <a:p>
            <a:pPr eaLnBrk="1" hangingPunct="1">
              <a:lnSpc>
                <a:spcPct val="90000"/>
              </a:lnSpc>
            </a:pPr>
            <a:r>
              <a:rPr lang="ru-RU" sz="2400" smtClean="0"/>
              <a:t>Повторяйте ребёнку, что вы ждёте от него хороших оценок, знаний,  а не того, что он будет вундеркиндом. Многие дети в какой-то момент  времени  учатся хуже, чем обычно. Если это произошло, не паникуйте, предложите свою помощь  и поощряйте его за малейший успех.</a:t>
            </a:r>
          </a:p>
          <a:p>
            <a:pPr eaLnBrk="1" hangingPunct="1">
              <a:lnSpc>
                <a:spcPct val="90000"/>
              </a:lnSpc>
            </a:pPr>
            <a:r>
              <a:rPr lang="ru-RU" sz="2400" smtClean="0"/>
              <a:t>Ни в коем случае не наказывайте ребенка за неудачи в учебе. Это не способствует повышению мотивации.</a:t>
            </a:r>
          </a:p>
          <a:p>
            <a:pPr eaLnBrk="1" hangingPunct="1">
              <a:lnSpc>
                <a:spcPct val="90000"/>
              </a:lnSpc>
            </a:pPr>
            <a:r>
              <a:rPr lang="ru-RU" sz="2400" smtClean="0"/>
              <a:t>В этом возрасте начинают проявляться интересы, учение ребенка становится избирательным: на любимые предметы он тратит больше времени, на нелюбимые - меньше. Не мешайте ему самоопределяться. Если он успешен в чем-то одном, готов заниматься этим предметом часами - это уже хорошо. усвоить одинаково хорошо все предметы - сложно</a:t>
            </a:r>
            <a:r>
              <a:rPr lang="ru-RU" sz="2100" smtClean="0"/>
              <a: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p:cNvSpPr>
            <a:spLocks noGrp="1" noChangeArrowheads="1"/>
          </p:cNvSpPr>
          <p:nvPr>
            <p:ph type="body" idx="1"/>
          </p:nvPr>
        </p:nvSpPr>
        <p:spPr>
          <a:xfrm>
            <a:off x="457200" y="476250"/>
            <a:ext cx="8229600" cy="5654675"/>
          </a:xfrm>
        </p:spPr>
        <p:txBody>
          <a:bodyPr/>
          <a:lstStyle/>
          <a:p>
            <a:pPr eaLnBrk="1" hangingPunct="1">
              <a:lnSpc>
                <a:spcPct val="90000"/>
              </a:lnSpc>
            </a:pPr>
            <a:r>
              <a:rPr lang="ru-RU" sz="2100" smtClean="0"/>
              <a:t>Вселяйте в ребенка уверенность,что у него все непременно получится. Рассказывайте о том, какие проблемы в учебе возникали в детстве у вас. Если ребенок не верит в свои силы, к него формируется "обученная беспомощность", то есть он не силах выполнять деятельность успешно.</a:t>
            </a:r>
          </a:p>
          <a:p>
            <a:pPr eaLnBrk="1" hangingPunct="1">
              <a:lnSpc>
                <a:spcPct val="90000"/>
              </a:lnSpc>
            </a:pPr>
            <a:r>
              <a:rPr lang="ru-RU" sz="2100" smtClean="0"/>
              <a:t>Учебный труд интересен только тогда, когда он разнообразен. Не повторяйте дома школьную систему. Пусть подросток сам организует свой учебный труд дома, как ему нравится, сам решит, как обставить свой рабочий уголок, как организовать свое рабочее время.</a:t>
            </a:r>
          </a:p>
          <a:p>
            <a:pPr eaLnBrk="1" hangingPunct="1">
              <a:lnSpc>
                <a:spcPct val="90000"/>
              </a:lnSpc>
            </a:pPr>
            <a:r>
              <a:rPr lang="ru-RU" sz="2100" smtClean="0"/>
              <a:t>Ребенку нравится только то, что он знает хорошо, что ему удается. Иногда отсутствие интереса связано с пробелами в знаниях. Помогите ребенку восполнить эти пробелы.</a:t>
            </a:r>
          </a:p>
          <a:p>
            <a:pPr eaLnBrk="1" hangingPunct="1">
              <a:lnSpc>
                <a:spcPct val="90000"/>
              </a:lnSpc>
            </a:pPr>
            <a:r>
              <a:rPr lang="ru-RU" sz="2100" smtClean="0"/>
              <a:t>Помните - если подросток проявляет нежелание учиться, это - крик о помощи, а не каприз. Не ругайте его, а постарайтесь выяснить причины.</a:t>
            </a:r>
          </a:p>
          <a:p>
            <a:pPr eaLnBrk="1" hangingPunct="1">
              <a:lnSpc>
                <a:spcPct val="90000"/>
              </a:lnSpc>
            </a:pPr>
            <a:endParaRPr lang="ru-RU" sz="210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lgn="ctr" eaLnBrk="1" hangingPunct="1"/>
            <a:r>
              <a:rPr lang="ru-RU" dirty="0" smtClean="0"/>
              <a:t>Спасибо за внимание!</a:t>
            </a:r>
          </a:p>
        </p:txBody>
      </p:sp>
      <p:sp>
        <p:nvSpPr>
          <p:cNvPr id="50179" name="Содержимое 3"/>
          <p:cNvSpPr>
            <a:spLocks noGrp="1"/>
          </p:cNvSpPr>
          <p:nvPr>
            <p:ph idx="1"/>
          </p:nvPr>
        </p:nvSpPr>
        <p:spPr/>
        <p:txBody>
          <a:bodyPr/>
          <a:lstStyle/>
          <a:p>
            <a:pPr algn="just">
              <a:buFont typeface="Wingdings" pitchFamily="2" charset="2"/>
              <a:buNone/>
            </a:pPr>
            <a:r>
              <a:rPr lang="ru-RU" dirty="0" smtClean="0"/>
              <a:t>	Презентация </a:t>
            </a:r>
            <a:r>
              <a:rPr lang="ru-RU" dirty="0" smtClean="0"/>
              <a:t>подготовлена </a:t>
            </a:r>
            <a:endParaRPr lang="ru-RU" dirty="0" smtClean="0"/>
          </a:p>
          <a:p>
            <a:pPr algn="just">
              <a:buFont typeface="Wingdings" pitchFamily="2" charset="2"/>
              <a:buNone/>
            </a:pPr>
            <a:r>
              <a:rPr lang="ru-RU" dirty="0" smtClean="0"/>
              <a:t>   педагогом – психологом </a:t>
            </a:r>
            <a:r>
              <a:rPr lang="ru-RU" dirty="0" smtClean="0"/>
              <a:t>Е.И. </a:t>
            </a:r>
            <a:r>
              <a:rPr lang="ru-RU" dirty="0" err="1" smtClean="0"/>
              <a:t>Антюфеевой</a:t>
            </a:r>
            <a:r>
              <a:rPr lang="ru-RU" dirty="0" smtClean="0"/>
              <a:t>, МКОУ </a:t>
            </a:r>
            <a:r>
              <a:rPr lang="ru-RU" dirty="0" err="1" smtClean="0"/>
              <a:t>Лебяжинская</a:t>
            </a:r>
            <a:r>
              <a:rPr lang="ru-RU" dirty="0" smtClean="0"/>
              <a:t> СШ</a:t>
            </a:r>
            <a:endParaRPr lang="ru-RU"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defRPr/>
            </a:pPr>
            <a:r>
              <a:rPr lang="ru-RU" dirty="0" smtClean="0">
                <a:effectLst>
                  <a:outerShdw blurRad="38100" dist="38100" dir="2700000" algn="tl">
                    <a:srgbClr val="000000"/>
                  </a:outerShdw>
                </a:effectLst>
              </a:rPr>
              <a:t>Содержательные блоки мотивации</a:t>
            </a:r>
          </a:p>
        </p:txBody>
      </p:sp>
      <p:sp>
        <p:nvSpPr>
          <p:cNvPr id="13315" name="Rectangle 3"/>
          <p:cNvSpPr>
            <a:spLocks noGrp="1" noChangeArrowheads="1"/>
          </p:cNvSpPr>
          <p:nvPr>
            <p:ph type="body" idx="1"/>
          </p:nvPr>
        </p:nvSpPr>
        <p:spPr>
          <a:xfrm>
            <a:off x="357188" y="1785938"/>
            <a:ext cx="5114925" cy="3867150"/>
          </a:xfrm>
        </p:spPr>
        <p:txBody>
          <a:bodyPr/>
          <a:lstStyle/>
          <a:p>
            <a:pPr marL="0" indent="363538" eaLnBrk="1" hangingPunct="1">
              <a:buFont typeface="Wingdings" pitchFamily="2" charset="2"/>
              <a:buAutoNum type="arabicPeriod"/>
            </a:pPr>
            <a:r>
              <a:rPr lang="ru-RU" smtClean="0"/>
              <a:t>Личностный смысл учения</a:t>
            </a:r>
          </a:p>
          <a:p>
            <a:pPr marL="0" indent="363538" eaLnBrk="1" hangingPunct="1">
              <a:buFont typeface="Wingdings" pitchFamily="2" charset="2"/>
              <a:buAutoNum type="arabicPeriod"/>
            </a:pPr>
            <a:r>
              <a:rPr lang="ru-RU" smtClean="0"/>
              <a:t>Мотивы</a:t>
            </a:r>
          </a:p>
          <a:p>
            <a:pPr marL="0" indent="363538" eaLnBrk="1" hangingPunct="1">
              <a:buFont typeface="Wingdings" pitchFamily="2" charset="2"/>
              <a:buAutoNum type="arabicPeriod"/>
            </a:pPr>
            <a:r>
              <a:rPr lang="ru-RU" smtClean="0"/>
              <a:t>Целеполагание </a:t>
            </a:r>
          </a:p>
          <a:p>
            <a:pPr marL="0" indent="363538" eaLnBrk="1" hangingPunct="1">
              <a:buFont typeface="Wingdings" pitchFamily="2" charset="2"/>
              <a:buAutoNum type="arabicPeriod"/>
            </a:pPr>
            <a:r>
              <a:rPr lang="ru-RU" smtClean="0"/>
              <a:t>Реализация мотива в поведении</a:t>
            </a:r>
          </a:p>
          <a:p>
            <a:pPr marL="0" indent="363538" eaLnBrk="1" hangingPunct="1">
              <a:buFont typeface="Wingdings" pitchFamily="2" charset="2"/>
              <a:buAutoNum type="arabicPeriod"/>
            </a:pPr>
            <a:r>
              <a:rPr lang="ru-RU" smtClean="0"/>
              <a:t>Эмоциональный компонент мотивации учения</a:t>
            </a:r>
          </a:p>
        </p:txBody>
      </p:sp>
      <p:pic>
        <p:nvPicPr>
          <p:cNvPr id="13316" name="Picture 4" descr="F:\инки\6fa8f8478cda33f945006cb82a9ac579.jpg"/>
          <p:cNvPicPr>
            <a:picLocks noChangeAspect="1" noChangeArrowheads="1"/>
          </p:cNvPicPr>
          <p:nvPr/>
        </p:nvPicPr>
        <p:blipFill>
          <a:blip r:embed="rId2" cstate="screen"/>
          <a:srcRect/>
          <a:stretch>
            <a:fillRect/>
          </a:stretch>
        </p:blipFill>
        <p:spPr bwMode="auto">
          <a:xfrm>
            <a:off x="5143500" y="3000375"/>
            <a:ext cx="3641725" cy="2422525"/>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marL="742950" indent="-742950" eaLnBrk="1" hangingPunct="1">
              <a:defRPr/>
            </a:pPr>
            <a:r>
              <a:rPr lang="ru-RU" smtClean="0">
                <a:effectLst>
                  <a:outerShdw blurRad="38100" dist="38100" dir="2700000" algn="tl">
                    <a:srgbClr val="000000"/>
                  </a:outerShdw>
                </a:effectLst>
              </a:rPr>
              <a:t>Личностный смысл учения</a:t>
            </a:r>
          </a:p>
        </p:txBody>
      </p:sp>
      <p:sp>
        <p:nvSpPr>
          <p:cNvPr id="14339" name="Rectangle 3"/>
          <p:cNvSpPr>
            <a:spLocks noGrp="1" noChangeArrowheads="1"/>
          </p:cNvSpPr>
          <p:nvPr>
            <p:ph type="body" idx="1"/>
          </p:nvPr>
        </p:nvSpPr>
        <p:spPr>
          <a:xfrm>
            <a:off x="468313" y="1700213"/>
            <a:ext cx="8229600" cy="2520950"/>
          </a:xfrm>
        </p:spPr>
        <p:txBody>
          <a:bodyPr/>
          <a:lstStyle/>
          <a:p>
            <a:pPr marL="0" indent="363538" eaLnBrk="1" hangingPunct="1">
              <a:buFont typeface="Wingdings" pitchFamily="2" charset="2"/>
              <a:buNone/>
            </a:pPr>
            <a:r>
              <a:rPr lang="ru-RU" smtClean="0"/>
              <a:t>внутреннее субъективное отношение школьника к учебному процессу, «прикладывание» школьником процесса обучения к себе, своему опыту и своей жизни. </a:t>
            </a:r>
          </a:p>
        </p:txBody>
      </p:sp>
      <p:sp>
        <p:nvSpPr>
          <p:cNvPr id="20487" name="AutoShape 7"/>
          <p:cNvSpPr>
            <a:spLocks noChangeArrowheads="1"/>
          </p:cNvSpPr>
          <p:nvPr/>
        </p:nvSpPr>
        <p:spPr bwMode="auto">
          <a:xfrm>
            <a:off x="4140200" y="4221163"/>
            <a:ext cx="3311525" cy="1800225"/>
          </a:xfrm>
          <a:prstGeom prst="roundRect">
            <a:avLst>
              <a:gd name="adj" fmla="val 16667"/>
            </a:avLst>
          </a:prstGeom>
          <a:solidFill>
            <a:schemeClr val="accent1">
              <a:alpha val="17000"/>
            </a:schemeClr>
          </a:solidFill>
          <a:ln w="9525">
            <a:solidFill>
              <a:schemeClr val="tx1"/>
            </a:solidFill>
            <a:round/>
            <a:headEnd/>
            <a:tailEnd/>
          </a:ln>
          <a:effectLst/>
        </p:spPr>
        <p:txBody>
          <a:bodyPr wrap="none" anchor="ctr"/>
          <a:lstStyle/>
          <a:p>
            <a:pPr algn="ctr">
              <a:defRPr/>
            </a:pPr>
            <a:r>
              <a:rPr lang="ru-RU" sz="2000" b="1">
                <a:effectLst>
                  <a:outerShdw blurRad="38100" dist="38100" dir="2700000" algn="tl">
                    <a:srgbClr val="FFFFFF"/>
                  </a:outerShdw>
                </a:effectLst>
              </a:rPr>
              <a:t>Система идеалов </a:t>
            </a:r>
          </a:p>
          <a:p>
            <a:pPr algn="ctr">
              <a:defRPr/>
            </a:pPr>
            <a:r>
              <a:rPr lang="ru-RU" sz="2000" b="1">
                <a:effectLst>
                  <a:outerShdw blurRad="38100" dist="38100" dir="2700000" algn="tl">
                    <a:srgbClr val="FFFFFF"/>
                  </a:outerShdw>
                </a:effectLst>
              </a:rPr>
              <a:t>и ценностей</a:t>
            </a:r>
          </a:p>
        </p:txBody>
      </p:sp>
      <p:sp>
        <p:nvSpPr>
          <p:cNvPr id="20489" name="AutoShape 9"/>
          <p:cNvSpPr>
            <a:spLocks noChangeArrowheads="1"/>
          </p:cNvSpPr>
          <p:nvPr/>
        </p:nvSpPr>
        <p:spPr bwMode="auto">
          <a:xfrm>
            <a:off x="1116013" y="4365625"/>
            <a:ext cx="3024187" cy="1512888"/>
          </a:xfrm>
          <a:prstGeom prst="rightArrowCallout">
            <a:avLst>
              <a:gd name="adj1" fmla="val 25000"/>
              <a:gd name="adj2" fmla="val 25000"/>
              <a:gd name="adj3" fmla="val 33316"/>
              <a:gd name="adj4" fmla="val 66667"/>
            </a:avLst>
          </a:prstGeom>
          <a:solidFill>
            <a:schemeClr val="accent1">
              <a:alpha val="19000"/>
            </a:schemeClr>
          </a:solidFill>
          <a:ln w="9525">
            <a:solidFill>
              <a:schemeClr val="tx1"/>
            </a:solidFill>
            <a:miter lim="800000"/>
            <a:headEnd/>
            <a:tailEnd/>
          </a:ln>
          <a:effectLst/>
        </p:spPr>
        <p:txBody>
          <a:bodyPr wrap="none" anchor="ctr"/>
          <a:lstStyle/>
          <a:p>
            <a:pPr algn="ctr">
              <a:defRPr/>
            </a:pPr>
            <a:r>
              <a:rPr lang="ru-RU" sz="2400" b="1">
                <a:effectLst>
                  <a:outerShdw blurRad="38100" dist="38100" dir="2700000" algn="tl">
                    <a:srgbClr val="FFFFFF"/>
                  </a:outerShdw>
                </a:effectLst>
              </a:rPr>
              <a:t>Смысл </a:t>
            </a:r>
          </a:p>
          <a:p>
            <a:pPr algn="ctr">
              <a:defRPr/>
            </a:pPr>
            <a:r>
              <a:rPr lang="ru-RU" sz="2400" b="1">
                <a:effectLst>
                  <a:outerShdw blurRad="38100" dist="38100" dir="2700000" algn="tl">
                    <a:srgbClr val="FFFFFF"/>
                  </a:outerShdw>
                </a:effectLst>
              </a:rPr>
              <a:t>учения</a:t>
            </a:r>
          </a:p>
          <a:p>
            <a:pPr algn="ctr">
              <a:defRPr/>
            </a:pPr>
            <a:endParaRPr lang="ru-RU" sz="2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pPr eaLnBrk="1" hangingPunct="1">
              <a:defRPr/>
            </a:pPr>
            <a:r>
              <a:rPr lang="ru-RU" dirty="0" smtClean="0">
                <a:effectLst>
                  <a:outerShdw blurRad="38100" dist="38100" dir="2700000" algn="tl">
                    <a:srgbClr val="000000">
                      <a:alpha val="43137"/>
                    </a:srgbClr>
                  </a:outerShdw>
                </a:effectLst>
              </a:rPr>
              <a:t>Смысл складывается из следующих моментов</a:t>
            </a:r>
          </a:p>
        </p:txBody>
      </p:sp>
      <p:sp>
        <p:nvSpPr>
          <p:cNvPr id="15363" name="Rectangle 3"/>
          <p:cNvSpPr>
            <a:spLocks noGrp="1" noChangeArrowheads="1"/>
          </p:cNvSpPr>
          <p:nvPr>
            <p:ph idx="1"/>
          </p:nvPr>
        </p:nvSpPr>
        <p:spPr/>
        <p:txBody>
          <a:bodyPr/>
          <a:lstStyle/>
          <a:p>
            <a:pPr marL="0" indent="0" eaLnBrk="1" hangingPunct="1"/>
            <a:r>
              <a:rPr lang="ru-RU" smtClean="0"/>
              <a:t>   осознание ребенком объективной важности учения, которая определяется выработанными в обществе нравственными ценностями, принятыми в социальном окружении и в семье данного ребенка; </a:t>
            </a:r>
          </a:p>
          <a:p>
            <a:pPr marL="0" indent="0" eaLnBrk="1" hangingPunct="1"/>
            <a:r>
              <a:rPr lang="ru-RU" smtClean="0"/>
              <a:t>   понимание значимости учения лично для себя, которое обязательно преломляется через уровень притязаний ребенка, его самоконтроль и самооценку учебной работы, ее отдельных звеньев.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defRPr/>
            </a:pPr>
            <a:r>
              <a:rPr lang="ru-RU" smtClean="0">
                <a:effectLst>
                  <a:outerShdw blurRad="38100" dist="38100" dir="2700000" algn="tl">
                    <a:srgbClr val="000000"/>
                  </a:outerShdw>
                </a:effectLst>
              </a:rPr>
              <a:t>Виды мотивов</a:t>
            </a:r>
          </a:p>
        </p:txBody>
      </p:sp>
      <p:sp>
        <p:nvSpPr>
          <p:cNvPr id="22531" name="Rectangle 3"/>
          <p:cNvSpPr>
            <a:spLocks noGrp="1" noChangeArrowheads="1"/>
          </p:cNvSpPr>
          <p:nvPr>
            <p:ph type="body" idx="1"/>
          </p:nvPr>
        </p:nvSpPr>
        <p:spPr>
          <a:xfrm>
            <a:off x="457200" y="1719263"/>
            <a:ext cx="8229600" cy="4805362"/>
          </a:xfrm>
        </p:spPr>
        <p:txBody>
          <a:bodyPr/>
          <a:lstStyle/>
          <a:p>
            <a:pPr marL="0" indent="363538" eaLnBrk="1" hangingPunct="1">
              <a:lnSpc>
                <a:spcPct val="90000"/>
              </a:lnSpc>
              <a:buFontTx/>
              <a:buNone/>
              <a:defRPr/>
            </a:pPr>
            <a:r>
              <a:rPr lang="ru-RU" sz="2100" b="1" i="1" dirty="0" smtClean="0">
                <a:effectLst>
                  <a:outerShdw blurRad="38100" dist="38100" dir="2700000" algn="tl">
                    <a:srgbClr val="FFFFFF"/>
                  </a:outerShdw>
                </a:effectLst>
              </a:rPr>
              <a:t>- познавательные мотивы</a:t>
            </a:r>
            <a:endParaRPr lang="ru-RU" sz="2100" b="1" dirty="0" smtClean="0">
              <a:effectLst>
                <a:outerShdw blurRad="38100" dist="38100" dir="2700000" algn="tl">
                  <a:srgbClr val="FFFFFF"/>
                </a:outerShdw>
              </a:effectLst>
            </a:endParaRPr>
          </a:p>
          <a:p>
            <a:pPr marL="0" indent="363538" eaLnBrk="1" hangingPunct="1">
              <a:lnSpc>
                <a:spcPct val="90000"/>
              </a:lnSpc>
              <a:buFontTx/>
              <a:buNone/>
              <a:defRPr/>
            </a:pPr>
            <a:r>
              <a:rPr lang="ru-RU" sz="2100" dirty="0" smtClean="0"/>
              <a:t>Познавательные мотивы отражают стремление школьников к самообразованию, направленность на самостоятельное совершенствование способов добывания знаний </a:t>
            </a:r>
          </a:p>
          <a:p>
            <a:pPr marL="0" indent="363538" eaLnBrk="1" hangingPunct="1">
              <a:lnSpc>
                <a:spcPct val="90000"/>
              </a:lnSpc>
              <a:buFontTx/>
              <a:buChar char="-"/>
              <a:defRPr/>
            </a:pPr>
            <a:r>
              <a:rPr lang="ru-RU" sz="2100" b="1" i="1" dirty="0" smtClean="0">
                <a:effectLst>
                  <a:outerShdw blurRad="38100" dist="38100" dir="2700000" algn="tl">
                    <a:srgbClr val="FFFFFF"/>
                  </a:outerShdw>
                </a:effectLst>
              </a:rPr>
              <a:t>социальные мотивы</a:t>
            </a:r>
            <a:r>
              <a:rPr lang="ru-RU" sz="2100" dirty="0" smtClean="0"/>
              <a:t> </a:t>
            </a:r>
          </a:p>
          <a:p>
            <a:pPr marL="0" indent="363538" eaLnBrk="1" hangingPunct="1">
              <a:lnSpc>
                <a:spcPct val="90000"/>
              </a:lnSpc>
              <a:buFontTx/>
              <a:buChar char="-"/>
              <a:defRPr/>
            </a:pPr>
            <a:r>
              <a:rPr lang="ru-RU" sz="2100" dirty="0" smtClean="0"/>
              <a:t>связаны с различными видами социального взаимодействия с другими людьми.</a:t>
            </a:r>
          </a:p>
          <a:p>
            <a:pPr marL="0" indent="363538" eaLnBrk="1" hangingPunct="1">
              <a:lnSpc>
                <a:spcPct val="90000"/>
              </a:lnSpc>
              <a:buFontTx/>
              <a:buNone/>
              <a:defRPr/>
            </a:pPr>
            <a:r>
              <a:rPr lang="ru-RU" sz="2100" dirty="0" smtClean="0"/>
              <a:t>к социальным мотивам относятся и </a:t>
            </a:r>
            <a:r>
              <a:rPr lang="ru-RU" sz="2100" b="1" i="1" dirty="0" smtClean="0">
                <a:effectLst>
                  <a:outerShdw blurRad="38100" dist="38100" dir="2700000" algn="tl">
                    <a:srgbClr val="FFFFFF"/>
                  </a:outerShdw>
                </a:effectLst>
              </a:rPr>
              <a:t>позиционные мотивы</a:t>
            </a:r>
            <a:r>
              <a:rPr lang="ru-RU" sz="2100" dirty="0" smtClean="0"/>
              <a:t>, выражающиеся в стремлении занять определенную позицию в отношениях с окружающими, получить их одобрение, заслужить авторитет. Позиционный мотив может проявляться в разного рода попытках самоутверждения — в желании занять место лидера, оказывать влияние на других учеников, доминировать в коллективе и т.д.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defRPr/>
            </a:pPr>
            <a:r>
              <a:rPr lang="ru-RU" smtClean="0">
                <a:effectLst>
                  <a:outerShdw blurRad="38100" dist="38100" dir="2700000" algn="tl">
                    <a:srgbClr val="000000"/>
                  </a:outerShdw>
                </a:effectLst>
              </a:rPr>
              <a:t>Виды мотивов</a:t>
            </a:r>
          </a:p>
        </p:txBody>
      </p:sp>
      <p:sp>
        <p:nvSpPr>
          <p:cNvPr id="23555" name="Rectangle 3"/>
          <p:cNvSpPr>
            <a:spLocks noGrp="1" noChangeArrowheads="1"/>
          </p:cNvSpPr>
          <p:nvPr>
            <p:ph type="body" idx="1"/>
          </p:nvPr>
        </p:nvSpPr>
        <p:spPr/>
        <p:txBody>
          <a:bodyPr/>
          <a:lstStyle/>
          <a:p>
            <a:pPr marL="0" indent="363538" eaLnBrk="1" hangingPunct="1">
              <a:buFont typeface="Wingdings" pitchFamily="2" charset="2"/>
              <a:buNone/>
              <a:defRPr/>
            </a:pPr>
            <a:r>
              <a:rPr lang="ru-RU" b="1" i="1" dirty="0" smtClean="0">
                <a:effectLst>
                  <a:outerShdw blurRad="38100" dist="38100" dir="2700000" algn="tl">
                    <a:srgbClr val="FFFFFF"/>
                  </a:outerShdw>
                </a:effectLst>
              </a:rPr>
              <a:t>- внешние</a:t>
            </a:r>
            <a:r>
              <a:rPr lang="ru-RU" dirty="0" smtClean="0"/>
              <a:t>  - мотивы, стимулирующие определенную деятельность (в нашем случае — процесс учения), не связаны напрямую с ней. </a:t>
            </a:r>
          </a:p>
          <a:p>
            <a:pPr marL="0" indent="363538" eaLnBrk="1" hangingPunct="1">
              <a:buFontTx/>
              <a:buNone/>
              <a:defRPr/>
            </a:pPr>
            <a:r>
              <a:rPr lang="ru-RU" b="1" i="1" dirty="0" smtClean="0">
                <a:effectLst>
                  <a:outerShdw blurRad="38100" dist="38100" dir="2700000" algn="tl">
                    <a:srgbClr val="FFFFFF"/>
                  </a:outerShdw>
                </a:effectLst>
              </a:rPr>
              <a:t>- Внутренние </a:t>
            </a:r>
            <a:r>
              <a:rPr lang="ru-RU" dirty="0" smtClean="0"/>
              <a:t>- </a:t>
            </a:r>
            <a:r>
              <a:rPr lang="ru-RU" b="1" i="1" dirty="0" smtClean="0">
                <a:effectLst>
                  <a:outerShdw blurRad="38100" dist="38100" dir="2700000" algn="tl">
                    <a:srgbClr val="FFFFFF"/>
                  </a:outerShdw>
                </a:effectLst>
              </a:rPr>
              <a:t> </a:t>
            </a:r>
            <a:r>
              <a:rPr lang="ru-RU" dirty="0" smtClean="0">
                <a:effectLst>
                  <a:outerShdw blurRad="38100" dist="38100" dir="2700000" algn="tl">
                    <a:srgbClr val="FFFFFF"/>
                  </a:outerShdw>
                </a:effectLst>
              </a:rPr>
              <a:t>мотивы непосредственно связаны с учебной деятельностью. </a:t>
            </a:r>
          </a:p>
          <a:p>
            <a:pPr marL="0" indent="363538" eaLnBrk="1" hangingPunct="1">
              <a:buFontTx/>
              <a:buNone/>
              <a:defRPr/>
            </a:pPr>
            <a:r>
              <a:rPr lang="ru-RU" dirty="0" smtClean="0"/>
              <a:t> - </a:t>
            </a:r>
            <a:r>
              <a:rPr lang="ru-RU" b="1" i="1" dirty="0" smtClean="0"/>
              <a:t>Мотивации  к достижению успеха и к недопущению неудачи</a:t>
            </a:r>
            <a:r>
              <a:rPr lang="ru-RU" dirty="0" smtClean="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defRPr/>
            </a:pPr>
            <a:r>
              <a:rPr lang="ru-RU" smtClean="0">
                <a:effectLst>
                  <a:outerShdw blurRad="38100" dist="38100" dir="2700000" algn="tl">
                    <a:srgbClr val="000000"/>
                  </a:outerShdw>
                </a:effectLst>
              </a:rPr>
              <a:t>Целеполагание</a:t>
            </a:r>
          </a:p>
        </p:txBody>
      </p:sp>
      <p:sp>
        <p:nvSpPr>
          <p:cNvPr id="18435" name="Rectangle 3"/>
          <p:cNvSpPr>
            <a:spLocks noGrp="1" noChangeArrowheads="1"/>
          </p:cNvSpPr>
          <p:nvPr>
            <p:ph type="body" idx="1"/>
          </p:nvPr>
        </p:nvSpPr>
        <p:spPr>
          <a:xfrm>
            <a:off x="457200" y="1719263"/>
            <a:ext cx="8229600" cy="4733925"/>
          </a:xfrm>
        </p:spPr>
        <p:txBody>
          <a:bodyPr/>
          <a:lstStyle/>
          <a:p>
            <a:pPr marL="1588" indent="373063" eaLnBrk="1" hangingPunct="1">
              <a:buFont typeface="Wingdings" pitchFamily="2" charset="2"/>
              <a:buNone/>
            </a:pPr>
            <a:r>
              <a:rPr lang="ru-RU" sz="2600" smtClean="0"/>
              <a:t>Наличие способности ставить пред собой цели является показателем зрелости мотивационной составляющей у школьника. Способность к целеполаганию, в свою очередь, является одним из волевых компонентов мотивационной составляющей ученика. Эта способность в будущем ляжет в основу целеполагания в профессиональной деятельности. Постановка перспективных целей и подчинение им собственного поведения придает личности определенную нравственную устойчивость.</a:t>
            </a:r>
          </a:p>
        </p:txBody>
      </p:sp>
    </p:spTree>
  </p:cSld>
  <p:clrMapOvr>
    <a:masterClrMapping/>
  </p:clrMapOvr>
</p:sld>
</file>

<file path=ppt/theme/theme1.xml><?xml version="1.0" encoding="utf-8"?>
<a:theme xmlns:a="http://schemas.openxmlformats.org/drawingml/2006/main" name="Сеть">
  <a:themeElements>
    <a:clrScheme name="Сеть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fontScheme name="Сеть">
      <a:majorFont>
        <a:latin typeface="Arial"/>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Сеть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Сеть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Сеть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Сеть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Сеть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Сеть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Сеть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Сеть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Сеть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Сеть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Network</Template>
  <TotalTime>848</TotalTime>
  <Words>1801</Words>
  <Application>Microsoft Office PowerPoint</Application>
  <PresentationFormat>Экран (4:3)</PresentationFormat>
  <Paragraphs>115</Paragraphs>
  <Slides>32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32</vt:i4>
      </vt:variant>
    </vt:vector>
  </HeadingPairs>
  <TitlesOfParts>
    <vt:vector size="33" baseType="lpstr">
      <vt:lpstr>Сеть</vt:lpstr>
      <vt:lpstr>Подростки и учебная мотивация</vt:lpstr>
      <vt:lpstr>Мотив</vt:lpstr>
      <vt:lpstr>Мотивация</vt:lpstr>
      <vt:lpstr>Содержательные блоки мотивации</vt:lpstr>
      <vt:lpstr>Личностный смысл учения</vt:lpstr>
      <vt:lpstr>Смысл складывается из следующих моментов</vt:lpstr>
      <vt:lpstr>Виды мотивов</vt:lpstr>
      <vt:lpstr>Виды мотивов</vt:lpstr>
      <vt:lpstr>Целеполагание</vt:lpstr>
      <vt:lpstr>Реализация мотива в поведении</vt:lpstr>
      <vt:lpstr>Эмоциональный компонент мотивации учения</vt:lpstr>
      <vt:lpstr>Эмоциональный компонент мотивации учения</vt:lpstr>
      <vt:lpstr>Слайд 13</vt:lpstr>
      <vt:lpstr>Познавательные мотивы изменяются следующим образом </vt:lpstr>
      <vt:lpstr>Социальные мотивы</vt:lpstr>
      <vt:lpstr>Подростковый возраст</vt:lpstr>
      <vt:lpstr>Негативные характеристики учебной мотивации</vt:lpstr>
      <vt:lpstr>Негативные характеристики учебной мотивации</vt:lpstr>
      <vt:lpstr>Слайд 19</vt:lpstr>
      <vt:lpstr>Социальные мотивы учения</vt:lpstr>
      <vt:lpstr>Слайд 21</vt:lpstr>
      <vt:lpstr>Слайд 22</vt:lpstr>
      <vt:lpstr>Причины снижения мотивации </vt:lpstr>
      <vt:lpstr>Целеобразование</vt:lpstr>
      <vt:lpstr>Слайд 25</vt:lpstr>
      <vt:lpstr>Слабость процессов целеобразования</vt:lpstr>
      <vt:lpstr>Для развития процессов целеполагания</vt:lpstr>
      <vt:lpstr>Слайд 28</vt:lpstr>
      <vt:lpstr>Формирование учебной мотивации в подростковом возрасте</vt:lpstr>
      <vt:lpstr>Слайд 30</vt:lpstr>
      <vt:lpstr>Слайд 31</vt:lpstr>
      <vt:lpstr>Спасибо за внимание!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УЧЕБНАЯ МОТИВАЦИЯ ШКОЛЬНИКОВ</dc:title>
  <dc:creator>User</dc:creator>
  <cp:lastModifiedBy>информатика</cp:lastModifiedBy>
  <cp:revision>25</cp:revision>
  <dcterms:created xsi:type="dcterms:W3CDTF">2018-11-19T00:14:11Z</dcterms:created>
  <dcterms:modified xsi:type="dcterms:W3CDTF">2024-11-26T07:52:32Z</dcterms:modified>
</cp:coreProperties>
</file>