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72" r:id="rId4"/>
    <p:sldId id="274" r:id="rId5"/>
    <p:sldId id="258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Параллелограмм 6"/>
          <p:cNvSpPr/>
          <p:nvPr/>
        </p:nvSpPr>
        <p:spPr>
          <a:xfrm rot="18919285">
            <a:off x="-547866" y="792195"/>
            <a:ext cx="1846765" cy="76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746497" y="6362700"/>
            <a:ext cx="343904" cy="3581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>
                <a:solidFill>
                  <a:srgbClr val="FF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pic>
        <p:nvPicPr>
          <p:cNvPr id="6" name="Рисунок 9" descr="Рисунок 9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0190605" y="258761"/>
            <a:ext cx="1675731" cy="626610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1"/>
          <p:cNvSpPr txBox="1">
            <a:spLocks noGrp="1"/>
          </p:cNvSpPr>
          <p:nvPr>
            <p:ph type="ctrTitle"/>
          </p:nvPr>
        </p:nvSpPr>
        <p:spPr>
          <a:xfrm>
            <a:off x="1856014" y="3182523"/>
            <a:ext cx="9309101" cy="165254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3200"/>
            </a:lvl1pPr>
          </a:lstStyle>
          <a:p>
            <a:r>
              <a:rPr lang="ru-RU" dirty="0" smtClean="0"/>
              <a:t>Муниципального общеобразовательного учреждения </a:t>
            </a:r>
            <a:r>
              <a:rPr lang="ru-RU" dirty="0" err="1" smtClean="0"/>
              <a:t>Лебяжинской</a:t>
            </a:r>
            <a:r>
              <a:rPr lang="ru-RU" dirty="0" smtClean="0"/>
              <a:t> средней школы </a:t>
            </a:r>
            <a:r>
              <a:rPr lang="ru-RU" dirty="0" err="1" smtClean="0"/>
              <a:t>Камышинского</a:t>
            </a:r>
            <a:r>
              <a:rPr lang="ru-RU" dirty="0" smtClean="0"/>
              <a:t> муниципального района Волгоградской области</a:t>
            </a:r>
            <a:endParaRPr/>
          </a:p>
        </p:txBody>
      </p:sp>
      <p:pic>
        <p:nvPicPr>
          <p:cNvPr id="38" name="Рисунок 8" descr="Рисунок 8"/>
          <p:cNvPicPr>
            <a:picLocks noChangeAspect="1"/>
          </p:cNvPicPr>
          <p:nvPr/>
        </p:nvPicPr>
        <p:blipFill>
          <a:blip r:embed="rId2" cstate="print">
            <a:extLst/>
          </a:blip>
          <a:srcRect l="27307" t="8943" r="20023" b="77236"/>
          <a:stretch>
            <a:fillRect/>
          </a:stretch>
        </p:blipFill>
        <p:spPr>
          <a:xfrm>
            <a:off x="1750431" y="413700"/>
            <a:ext cx="5674736" cy="210634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Параллелограмм 10"/>
          <p:cNvSpPr/>
          <p:nvPr/>
        </p:nvSpPr>
        <p:spPr>
          <a:xfrm rot="18919285">
            <a:off x="-1047360" y="4355574"/>
            <a:ext cx="3536020" cy="1471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10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Сценарий зонирования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5165836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Размеры помещения –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6x8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м (48 кв. м)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122" name="Picture 2" descr="C:\Users\user\Desktop\Точка роста\Помещение для проектной деятельности\помещение для проектной деятельнос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407" y="1043940"/>
            <a:ext cx="5487617" cy="547878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11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Торцевая стена помещения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4604785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Вся торцевая стена является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грифельной доской на которой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 расположен фирменный логотип.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146" name="Picture 2" descr="C:\Users\user\Desktop\Точка роста\Помещение для проектной деятельности\Торцевая ст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1" y="1283005"/>
            <a:ext cx="5895974" cy="493682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12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Задняя стена помещения</a:t>
            </a:r>
            <a:endParaRPr lang="ru-RU" dirty="0"/>
          </a:p>
        </p:txBody>
      </p:sp>
      <p:pic>
        <p:nvPicPr>
          <p:cNvPr id="7170" name="Picture 2" descr="C:\Users\user\Desktop\Точка роста\Помещение для проектной деятельности\Задняя стена (Проектная деятельность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00" y="1234439"/>
            <a:ext cx="6137310" cy="48863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26164" y="2926080"/>
            <a:ext cx="461279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Использование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фирменного </a:t>
            </a:r>
            <a:endParaRPr lang="ru-RU" sz="2400" dirty="0" smtClean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логотипа «Точка роста»  в дизайне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кабинета.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49780" y="2072005"/>
            <a:ext cx="8053614" cy="917575"/>
          </a:xfrm>
        </p:spPr>
        <p:txBody>
          <a:bodyPr/>
          <a:lstStyle/>
          <a:p>
            <a:pPr algn="ctr"/>
            <a:r>
              <a:rPr lang="ru-RU" dirty="0" smtClean="0"/>
              <a:t>Вводная информация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807720"/>
            <a:ext cx="792480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</a:t>
            </a:r>
            <a:endParaRPr kumimoji="0" lang="ru-RU" sz="6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" y="1"/>
            <a:ext cx="12142647" cy="685799"/>
          </a:xfrm>
        </p:spPr>
        <p:txBody>
          <a:bodyPr anchor="t" anchorCtr="0"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ИСПОЛЬЗОВАНИЕ ОСНОВНОГО ЛОГОТИПА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НА ФАСАДЕ ЗДАНИЯ И ПРИ ВХОДЕ В ПОМЕЩЕНИЯ ЦЕНТРА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38081" t="39672" r="33183" b="46069"/>
          <a:stretch>
            <a:fillRect/>
          </a:stretch>
        </p:blipFill>
        <p:spPr bwMode="auto">
          <a:xfrm>
            <a:off x="758889" y="1636403"/>
            <a:ext cx="4094244" cy="12223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73073" y="1609504"/>
            <a:ext cx="60346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Наружная вывеска на фасаде здания при входе </a:t>
            </a:r>
            <a:b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Лебяжинскую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СШ, в которой создается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образования цифрового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гуманитарного профилей "Точка роста"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(размер: 50х30 см):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710335" y="3370243"/>
            <a:ext cx="59715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41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Наружная вывеска при входе у двери 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кабинет формирования цифровых и гуманитарных компетенций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41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(размер: формат А4)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7650" t="56905" r="32831" b="20724"/>
          <a:stretch>
            <a:fillRect/>
          </a:stretch>
        </p:blipFill>
        <p:spPr bwMode="auto">
          <a:xfrm>
            <a:off x="2363754" y="3418581"/>
            <a:ext cx="2425700" cy="1104900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706271" y="4811947"/>
            <a:ext cx="59715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41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Наружная вывеска при входе у двери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помещение </a:t>
            </a:r>
            <a:b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проектной деятельности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41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(размер: формат А4)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37650" t="56905" r="32831" b="20724"/>
          <a:stretch>
            <a:fillRect/>
          </a:stretch>
        </p:blipFill>
        <p:spPr bwMode="auto">
          <a:xfrm>
            <a:off x="2359690" y="4796277"/>
            <a:ext cx="2425700" cy="11049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/>
          <p:nvPr/>
        </p:nvSpPr>
        <p:spPr>
          <a:xfrm>
            <a:off x="2735580" y="202469"/>
            <a:ext cx="6273800" cy="1255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>
              <a:lnSpc>
                <a:spcPct val="90000"/>
              </a:lnSpc>
              <a:defRPr sz="2800" b="1">
                <a:solidFill>
                  <a:srgbClr val="333E4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dirty="0" smtClean="0"/>
              <a:t>Использование основного логотипа на фасаде здания и при входе в помещение центра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4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0" y="807720"/>
            <a:ext cx="792480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</a:t>
            </a:r>
            <a:endParaRPr kumimoji="0" lang="ru-RU" sz="6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29740" y="1919605"/>
            <a:ext cx="8801100" cy="2469515"/>
          </a:xfrm>
        </p:spPr>
        <p:txBody>
          <a:bodyPr>
            <a:normAutofit/>
          </a:bodyPr>
          <a:lstStyle/>
          <a:p>
            <a:r>
              <a:rPr lang="ru-RU" dirty="0" smtClean="0"/>
              <a:t>Кабинет формирования цифровых и гуманитарных компетенций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5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Сценарий зонирования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4274566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Размеры помещения –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6x8</a:t>
            </a: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,15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м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(49 кв. м)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027" name="Picture 3" descr="C:\Users\user\Desktop\Точка роста\Кабинет гуманитарных и цифровых технолгий\Точка роста Лебяжье информа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00085"/>
            <a:ext cx="6126480" cy="513116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6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Торцевая стена кабинета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4829205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Использование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фирменного </a:t>
            </a:r>
            <a:endParaRPr lang="ru-RU" sz="2400" dirty="0" smtClean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декоративного элемента в дизайне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кабинета.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Наличие стенда с 6-ю кармашками,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оформленного в фирменном стиле.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50" name="Picture 2" descr="C:\Users\user\Desktop\Точка роста\Кабинет гуманитарных и цифровых технолгий\Торцевая стена информа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7" y="1417320"/>
            <a:ext cx="6318108" cy="474059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7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Задняя стена кабинета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461279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Использование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фирменного </a:t>
            </a:r>
            <a:endParaRPr lang="ru-RU" sz="2400" dirty="0" smtClean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логотипа «Точка роста»  в дизайне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кабинета.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074" name="Picture 2" descr="C:\Users\user\Desktop\Точка роста\Кабинет гуманитарных и цифровых технолгий\Зандняя стена (информатика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3920" y="1251139"/>
            <a:ext cx="6141720" cy="488983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8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Боковая правая стена кабинета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6164" y="2926080"/>
            <a:ext cx="4866074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Использование</a:t>
            </a: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стенда с</a:t>
            </a:r>
            <a:endParaRPr lang="ru-RU" sz="2400" dirty="0" smtClean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Логотипом «Точка роста»  в дизайне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кабинета.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4098" name="Picture 2" descr="C:\Users\user\Desktop\Точка роста\Кабинет гуманитарных и цифровых технолгий\Боковая стена (левая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558" y="1173480"/>
            <a:ext cx="5696402" cy="53347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7"/>
          <p:cNvSpPr txBox="1">
            <a:spLocks noGrp="1"/>
          </p:cNvSpPr>
          <p:nvPr>
            <p:ph type="sldNum" sz="quarter" idx="2"/>
          </p:nvPr>
        </p:nvSpPr>
        <p:spPr>
          <a:xfrm>
            <a:off x="11866378" y="6362699"/>
            <a:ext cx="224023" cy="3581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9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0" y="807720"/>
            <a:ext cx="792480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6000" dirty="0" smtClean="0">
                <a:solidFill>
                  <a:schemeClr val="bg1"/>
                </a:solidFill>
              </a:rPr>
              <a:t>3</a:t>
            </a:r>
            <a:endParaRPr kumimoji="0" lang="ru-RU" sz="6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29740" y="1919605"/>
            <a:ext cx="8801100" cy="2469515"/>
          </a:xfrm>
        </p:spPr>
        <p:txBody>
          <a:bodyPr>
            <a:normAutofit/>
          </a:bodyPr>
          <a:lstStyle/>
          <a:p>
            <a:r>
              <a:rPr lang="ru-RU" dirty="0" smtClean="0"/>
              <a:t>Помещение для проектной деятельности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195</Words>
  <Application>Microsoft Office PowerPoint</Application>
  <PresentationFormat>Произвольный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Муниципального общеобразовательного учреждения Лебяжинской средней школы Камышинского муниципального района Волгоградской области</vt:lpstr>
      <vt:lpstr>Вводная информация</vt:lpstr>
      <vt:lpstr>ИСПОЛЬЗОВАНИЕ ОСНОВНОГО ЛОГОТИПА  НА ФАСАДЕ ЗДАНИЯ И ПРИ ВХОДЕ В ПОМЕЩЕНИЯ ЦЕНТРА</vt:lpstr>
      <vt:lpstr>Кабинет формирования цифровых и гуманитарных компетенций</vt:lpstr>
      <vt:lpstr>Сценарий зонирования</vt:lpstr>
      <vt:lpstr>Торцевая стена кабинета</vt:lpstr>
      <vt:lpstr>Задняя стена кабинета </vt:lpstr>
      <vt:lpstr>Боковая правая стена кабинета</vt:lpstr>
      <vt:lpstr>Помещение для проектной деятельности</vt:lpstr>
      <vt:lpstr>Сценарий зонирования</vt:lpstr>
      <vt:lpstr>Торцевая стена помещения</vt:lpstr>
      <vt:lpstr>Задняя стена помещения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создании федеральной сети Центров образования цифрового и гуманитарного профилей «Точка роста»</dc:title>
  <dc:creator>Лариса Сулима</dc:creator>
  <cp:lastModifiedBy>user</cp:lastModifiedBy>
  <cp:revision>10</cp:revision>
  <dcterms:modified xsi:type="dcterms:W3CDTF">2019-05-24T07:59:39Z</dcterms:modified>
</cp:coreProperties>
</file>